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0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56" r:id="rId13"/>
    <p:sldId id="268" r:id="rId14"/>
    <p:sldId id="269" r:id="rId15"/>
    <p:sldId id="270" r:id="rId16"/>
    <p:sldId id="271" r:id="rId17"/>
    <p:sldId id="272" r:id="rId18"/>
    <p:sldId id="273" r:id="rId19"/>
  </p:sldIdLst>
  <p:sldSz cx="9906000" cy="6858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421"/>
    <p:restoredTop sz="94559"/>
  </p:normalViewPr>
  <p:slideViewPr>
    <p:cSldViewPr snapToGrid="0" snapToObjects="1">
      <p:cViewPr>
        <p:scale>
          <a:sx n="127" d="100"/>
          <a:sy n="127" d="100"/>
        </p:scale>
        <p:origin x="144" y="-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E1A1FA-A6E9-254B-9318-13DE3F7ED292}" type="datetimeFigureOut">
              <a:rPr kumimoji="1" lang="ko-KR" altLang="en-US" smtClean="0"/>
              <a:t>2018. 11. 29.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18D1C7-45E2-3943-AAC9-3C43C572CC6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405231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EV: 03,04,05, </a:t>
            </a:r>
          </a:p>
          <a:p>
            <a:r>
              <a:rPr kumimoji="1" lang="en-US" altLang="ko-KR" dirty="0"/>
              <a:t>ST: 01,02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18D1C7-45E2-3943-AAC9-3C43C572CC6C}" type="slidenum">
              <a:rPr kumimoji="1" lang="ko-KR" altLang="en-US" smtClean="0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410951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EV: 02,04,05,06,10,12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dirty="0"/>
              <a:t>ST : 03,05,06,08,09,10,11,12</a:t>
            </a:r>
            <a:endParaRPr kumimoji="1" lang="ko-KR" altLang="en-US" dirty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18D1C7-45E2-3943-AAC9-3C43C572CC6C}" type="slidenum">
              <a:rPr kumimoji="1" lang="ko-KR" altLang="en-US" smtClean="0"/>
              <a:t>10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48055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EV : 01,03,05,06,08,10,11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dirty="0"/>
              <a:t>ST : 03,05,06,08,09,10,11,12</a:t>
            </a:r>
            <a:endParaRPr kumimoji="1" lang="ko-KR" altLang="en-US" dirty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18D1C7-45E2-3943-AAC9-3C43C572CC6C}" type="slidenum">
              <a:rPr kumimoji="1" lang="ko-KR" altLang="en-US" smtClean="0"/>
              <a:t>11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18283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EV : 02,04,05,06,07,10,12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dirty="0"/>
              <a:t>ST : 03,05,06,08,09,10,11,12</a:t>
            </a:r>
            <a:endParaRPr kumimoji="1" lang="ko-KR" altLang="en-US" dirty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18D1C7-45E2-3943-AAC9-3C43C572CC6C}" type="slidenum">
              <a:rPr kumimoji="1" lang="ko-KR" altLang="en-US" smtClean="0"/>
              <a:t>12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203957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EV : 01,03,05,06,09,10,11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dirty="0"/>
              <a:t>ST : 03,05,06,08,09,10,11,12</a:t>
            </a:r>
            <a:endParaRPr kumimoji="1" lang="ko-KR" altLang="en-US" dirty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18D1C7-45E2-3943-AAC9-3C43C572CC6C}" type="slidenum">
              <a:rPr kumimoji="1" lang="ko-KR" altLang="en-US" smtClean="0"/>
              <a:t>13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669872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EV : 02,04,05,06,08,10,12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dirty="0"/>
              <a:t>ST : 03,05,06,08,09,10,11,12</a:t>
            </a:r>
            <a:endParaRPr kumimoji="1" lang="ko-KR" altLang="en-US" dirty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18D1C7-45E2-3943-AAC9-3C43C572CC6C}" type="slidenum">
              <a:rPr kumimoji="1" lang="ko-KR" altLang="en-US" smtClean="0"/>
              <a:t>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630651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EV : 01,03,05,06,07,10,11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dirty="0"/>
              <a:t>ST : 03,05,06,08,09,10,11,12</a:t>
            </a:r>
            <a:endParaRPr kumimoji="1" lang="ko-KR" altLang="en-US" dirty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18D1C7-45E2-3943-AAC9-3C43C572CC6C}" type="slidenum">
              <a:rPr kumimoji="1" lang="ko-KR" altLang="en-US" smtClean="0"/>
              <a:t>15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275728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EV : 06, 10</a:t>
            </a:r>
          </a:p>
          <a:p>
            <a:r>
              <a:rPr kumimoji="1" lang="en-US" altLang="ko-KR" dirty="0"/>
              <a:t>ST : 06,11,12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18D1C7-45E2-3943-AAC9-3C43C572CC6C}" type="slidenum">
              <a:rPr kumimoji="1" lang="ko-KR" altLang="en-US" smtClean="0"/>
              <a:t>16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597443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EV : 06,10</a:t>
            </a:r>
          </a:p>
          <a:p>
            <a:r>
              <a:rPr kumimoji="1" lang="en-US" altLang="ko-KR" dirty="0"/>
              <a:t>ST : 06,11,12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18D1C7-45E2-3943-AAC9-3C43C572CC6C}" type="slidenum">
              <a:rPr kumimoji="1" lang="ko-KR" altLang="en-US" smtClean="0"/>
              <a:t>17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348808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EV : 06,10</a:t>
            </a:r>
          </a:p>
          <a:p>
            <a:r>
              <a:rPr kumimoji="1" lang="en-US" altLang="ko-KR" dirty="0"/>
              <a:t>ST : 06,11,12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18D1C7-45E2-3943-AAC9-3C43C572CC6C}" type="slidenum">
              <a:rPr kumimoji="1" lang="ko-KR" altLang="en-US" smtClean="0"/>
              <a:t>18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812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EV: 03,04,05</a:t>
            </a:r>
          </a:p>
          <a:p>
            <a:r>
              <a:rPr kumimoji="1" lang="en-US" altLang="ko-KR" dirty="0"/>
              <a:t>ST : 01,02,03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18D1C7-45E2-3943-AAC9-3C43C572CC6C}" type="slidenum">
              <a:rPr kumimoji="1" lang="ko-KR" altLang="en-US" smtClean="0"/>
              <a:t>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92457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EV : 03,04,05</a:t>
            </a:r>
          </a:p>
          <a:p>
            <a:r>
              <a:rPr kumimoji="1" lang="en-US" altLang="ko-KR" dirty="0"/>
              <a:t>ST : 01,02,03,04,07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18D1C7-45E2-3943-AAC9-3C43C572CC6C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09528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EV: 03,04,05,06,07,10,11,12</a:t>
            </a:r>
          </a:p>
          <a:p>
            <a:r>
              <a:rPr kumimoji="1" lang="en-US" altLang="ko-KR" dirty="0"/>
              <a:t>ST : 03,04,05,06,07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18D1C7-45E2-3943-AAC9-3C43C572CC6C}" type="slidenum">
              <a:rPr kumimoji="1" lang="ko-KR" altLang="en-US" smtClean="0"/>
              <a:t>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491856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EV : 05,06,07,10,11,12</a:t>
            </a:r>
          </a:p>
          <a:p>
            <a:r>
              <a:rPr kumimoji="1" lang="en-US" altLang="ko-KR" dirty="0"/>
              <a:t>ST : 03,04,05,06,07,08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18D1C7-45E2-3943-AAC9-3C43C572CC6C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696874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EV : 05,06,07,10,11,12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dirty="0"/>
              <a:t>ST : 03,04,05,06,07,08</a:t>
            </a:r>
            <a:endParaRPr kumimoji="1" lang="ko-KR" altLang="en-US" dirty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18D1C7-45E2-3943-AAC9-3C43C572CC6C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942161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EV : 01,02,03,04,05,06,07,08,09,10,11,12</a:t>
            </a:r>
          </a:p>
          <a:p>
            <a:r>
              <a:rPr kumimoji="1" lang="en-US" altLang="ko-KR" dirty="0"/>
              <a:t>ST </a:t>
            </a:r>
            <a:r>
              <a:rPr kumimoji="1" lang="en-US" altLang="ko-KR"/>
              <a:t>: 03,04,05,06,08,09,10,11,12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18D1C7-45E2-3943-AAC9-3C43C572CC6C}" type="slidenum">
              <a:rPr kumimoji="1" lang="ko-KR" altLang="en-US" smtClean="0"/>
              <a:t>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928241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EV : 02,05,06,10</a:t>
            </a:r>
          </a:p>
          <a:p>
            <a:r>
              <a:rPr kumimoji="1" lang="en-US" altLang="ko-KR" dirty="0"/>
              <a:t>ST </a:t>
            </a:r>
            <a:r>
              <a:rPr kumimoji="1" lang="en-US" altLang="ko-KR"/>
              <a:t>: 03,05,06,08,09,10,11,12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18D1C7-45E2-3943-AAC9-3C43C572CC6C}" type="slidenum">
              <a:rPr kumimoji="1" lang="ko-KR" altLang="en-US" smtClean="0"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111744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EV : 1,3,5,6,7,10,11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dirty="0"/>
              <a:t>ST : 03,05,06,08,09,10,11,12</a:t>
            </a:r>
            <a:endParaRPr kumimoji="1" lang="ko-KR" altLang="en-US" dirty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18D1C7-45E2-3943-AAC9-3C43C572CC6C}" type="slidenum">
              <a:rPr kumimoji="1" lang="ko-KR" altLang="en-US" smtClean="0"/>
              <a:t>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686294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157F5-FA12-0342-8710-DC6A24F7BD9E}" type="datetimeFigureOut">
              <a:rPr kumimoji="1" lang="ko-KR" altLang="en-US" smtClean="0"/>
              <a:t>2018. 11. 29.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670AC6-601D-E54D-8352-A9863C4E099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827291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157F5-FA12-0342-8710-DC6A24F7BD9E}" type="datetimeFigureOut">
              <a:rPr kumimoji="1" lang="ko-KR" altLang="en-US" smtClean="0"/>
              <a:t>2018. 11. 29.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670AC6-601D-E54D-8352-A9863C4E099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503732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157F5-FA12-0342-8710-DC6A24F7BD9E}" type="datetimeFigureOut">
              <a:rPr kumimoji="1" lang="ko-KR" altLang="en-US" smtClean="0"/>
              <a:t>2018. 11. 29.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670AC6-601D-E54D-8352-A9863C4E099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052602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157F5-FA12-0342-8710-DC6A24F7BD9E}" type="datetimeFigureOut">
              <a:rPr kumimoji="1" lang="ko-KR" altLang="en-US" smtClean="0"/>
              <a:t>2018. 11. 29.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670AC6-601D-E54D-8352-A9863C4E099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027193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157F5-FA12-0342-8710-DC6A24F7BD9E}" type="datetimeFigureOut">
              <a:rPr kumimoji="1" lang="ko-KR" altLang="en-US" smtClean="0"/>
              <a:t>2018. 11. 29.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670AC6-601D-E54D-8352-A9863C4E099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854684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157F5-FA12-0342-8710-DC6A24F7BD9E}" type="datetimeFigureOut">
              <a:rPr kumimoji="1" lang="ko-KR" altLang="en-US" smtClean="0"/>
              <a:t>2018. 11. 29.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670AC6-601D-E54D-8352-A9863C4E099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81289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157F5-FA12-0342-8710-DC6A24F7BD9E}" type="datetimeFigureOut">
              <a:rPr kumimoji="1" lang="ko-KR" altLang="en-US" smtClean="0"/>
              <a:t>2018. 11. 29.</a:t>
            </a:fld>
            <a:endParaRPr kumimoji="1"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670AC6-601D-E54D-8352-A9863C4E099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05836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157F5-FA12-0342-8710-DC6A24F7BD9E}" type="datetimeFigureOut">
              <a:rPr kumimoji="1" lang="ko-KR" altLang="en-US" smtClean="0"/>
              <a:t>2018. 11. 29.</a:t>
            </a:fld>
            <a:endParaRPr kumimoji="1"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670AC6-601D-E54D-8352-A9863C4E099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841659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157F5-FA12-0342-8710-DC6A24F7BD9E}" type="datetimeFigureOut">
              <a:rPr kumimoji="1" lang="ko-KR" altLang="en-US" smtClean="0"/>
              <a:t>2018. 11. 29.</a:t>
            </a:fld>
            <a:endParaRPr kumimoji="1"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670AC6-601D-E54D-8352-A9863C4E099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309537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157F5-FA12-0342-8710-DC6A24F7BD9E}" type="datetimeFigureOut">
              <a:rPr kumimoji="1" lang="ko-KR" altLang="en-US" smtClean="0"/>
              <a:t>2018. 11. 29.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670AC6-601D-E54D-8352-A9863C4E099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762226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157F5-FA12-0342-8710-DC6A24F7BD9E}" type="datetimeFigureOut">
              <a:rPr kumimoji="1" lang="ko-KR" altLang="en-US" smtClean="0"/>
              <a:t>2018. 11. 29.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670AC6-601D-E54D-8352-A9863C4E099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561628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1157F5-FA12-0342-8710-DC6A24F7BD9E}" type="datetimeFigureOut">
              <a:rPr kumimoji="1" lang="ko-KR" altLang="en-US" smtClean="0"/>
              <a:t>2018. 11. 29.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670AC6-601D-E54D-8352-A9863C4E099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62261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1CCFE46A-EF76-2745-8EC4-40824FE8CE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452958" y="-1595042"/>
            <a:ext cx="7000083" cy="9906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ABB6045-6DE2-C34C-B625-320695B67FC7}"/>
              </a:ext>
            </a:extLst>
          </p:cNvPr>
          <p:cNvSpPr txBox="1"/>
          <p:nvPr/>
        </p:nvSpPr>
        <p:spPr>
          <a:xfrm>
            <a:off x="1344905" y="598829"/>
            <a:ext cx="1329447" cy="369332"/>
          </a:xfrm>
          <a:prstGeom prst="rect">
            <a:avLst/>
          </a:prstGeom>
          <a:solidFill>
            <a:schemeClr val="tx1">
              <a:alpha val="49000"/>
            </a:scheme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b="1" dirty="0">
                <a:solidFill>
                  <a:srgbClr val="FFC000"/>
                </a:solidFill>
              </a:rPr>
              <a:t>B6A</a:t>
            </a:r>
            <a:r>
              <a:rPr kumimoji="1" lang="en-US" altLang="ko-KR" b="1" dirty="0">
                <a:solidFill>
                  <a:srgbClr val="FFFF00"/>
                </a:solidFill>
              </a:rPr>
              <a:t> 1</a:t>
            </a:r>
            <a:endParaRPr kumimoji="1" lang="ko-KR" altLang="en-US" b="1" dirty="0">
              <a:solidFill>
                <a:srgbClr val="FFFF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86A17F-2D3E-3D4D-AA1A-86E684D76348}"/>
              </a:ext>
            </a:extLst>
          </p:cNvPr>
          <p:cNvSpPr txBox="1"/>
          <p:nvPr/>
        </p:nvSpPr>
        <p:spPr>
          <a:xfrm>
            <a:off x="3313579" y="3744237"/>
            <a:ext cx="1329447" cy="646331"/>
          </a:xfrm>
          <a:prstGeom prst="rect">
            <a:avLst/>
          </a:prstGeom>
          <a:solidFill>
            <a:schemeClr val="tx1">
              <a:alpha val="49000"/>
            </a:scheme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b="1" dirty="0">
                <a:solidFill>
                  <a:srgbClr val="FFC000"/>
                </a:solidFill>
              </a:rPr>
              <a:t>B6B</a:t>
            </a:r>
            <a:r>
              <a:rPr kumimoji="1" lang="en-US" altLang="ko-KR" b="1" dirty="0">
                <a:solidFill>
                  <a:srgbClr val="FF0000"/>
                </a:solidFill>
              </a:rPr>
              <a:t> 3,4,5</a:t>
            </a:r>
            <a:endParaRPr kumimoji="1" lang="en-US" altLang="ko-KR" b="1" dirty="0">
              <a:solidFill>
                <a:srgbClr val="FFFF00"/>
              </a:solidFill>
            </a:endParaRPr>
          </a:p>
          <a:p>
            <a:pPr algn="ctr"/>
            <a:r>
              <a:rPr kumimoji="1" lang="en-US" altLang="ko-KR" b="1" dirty="0">
                <a:solidFill>
                  <a:srgbClr val="FFFF00"/>
                </a:solidFill>
              </a:rPr>
              <a:t>2</a:t>
            </a:r>
            <a:endParaRPr kumimoji="1" lang="ko-KR" altLang="en-US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91580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445E0F1-0B0C-0F48-8984-A04A87C316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421283" y="-1421283"/>
            <a:ext cx="6857999" cy="970056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6DD2F18-8802-C447-9B1D-D01289D28A25}"/>
              </a:ext>
            </a:extLst>
          </p:cNvPr>
          <p:cNvSpPr txBox="1"/>
          <p:nvPr/>
        </p:nvSpPr>
        <p:spPr>
          <a:xfrm>
            <a:off x="3208311" y="2266628"/>
            <a:ext cx="1329447" cy="646331"/>
          </a:xfrm>
          <a:prstGeom prst="rect">
            <a:avLst/>
          </a:prstGeom>
          <a:solidFill>
            <a:schemeClr val="tx1">
              <a:alpha val="49000"/>
            </a:scheme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b="1" dirty="0">
                <a:solidFill>
                  <a:srgbClr val="FFC000"/>
                </a:solidFill>
              </a:rPr>
              <a:t>04B</a:t>
            </a:r>
            <a:r>
              <a:rPr kumimoji="1" lang="en-US" altLang="ko-KR" b="1" dirty="0">
                <a:solidFill>
                  <a:srgbClr val="FF0000"/>
                </a:solidFill>
              </a:rPr>
              <a:t> 2,4,5</a:t>
            </a:r>
          </a:p>
          <a:p>
            <a:pPr algn="ctr"/>
            <a:r>
              <a:rPr kumimoji="1" lang="en-US" altLang="ko-KR" b="1" dirty="0">
                <a:solidFill>
                  <a:srgbClr val="FFFF00"/>
                </a:solidFill>
              </a:rPr>
              <a:t>3,9</a:t>
            </a:r>
            <a:endParaRPr kumimoji="1" lang="ko-KR" altLang="en-US" b="1" dirty="0">
              <a:solidFill>
                <a:srgbClr val="FFFF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9982AD-8011-9F44-A154-63B2DE9F698D}"/>
              </a:ext>
            </a:extLst>
          </p:cNvPr>
          <p:cNvSpPr txBox="1"/>
          <p:nvPr/>
        </p:nvSpPr>
        <p:spPr>
          <a:xfrm>
            <a:off x="5100341" y="3644713"/>
            <a:ext cx="1329447" cy="646331"/>
          </a:xfrm>
          <a:prstGeom prst="rect">
            <a:avLst/>
          </a:prstGeom>
          <a:solidFill>
            <a:schemeClr val="tx1">
              <a:alpha val="49000"/>
            </a:scheme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b="1" dirty="0">
                <a:solidFill>
                  <a:srgbClr val="FFC000"/>
                </a:solidFill>
              </a:rPr>
              <a:t>04D</a:t>
            </a:r>
            <a:r>
              <a:rPr kumimoji="1" lang="en-US" altLang="ko-KR" b="1" dirty="0">
                <a:solidFill>
                  <a:srgbClr val="FF0000"/>
                </a:solidFill>
              </a:rPr>
              <a:t> 6,10</a:t>
            </a:r>
          </a:p>
          <a:p>
            <a:pPr algn="ctr"/>
            <a:r>
              <a:rPr kumimoji="1" lang="en-US" altLang="ko-KR" b="1" dirty="0">
                <a:solidFill>
                  <a:srgbClr val="FFFF00"/>
                </a:solidFill>
              </a:rPr>
              <a:t>11,12</a:t>
            </a:r>
            <a:endParaRPr kumimoji="1" lang="ko-KR" altLang="en-US" b="1" dirty="0">
              <a:solidFill>
                <a:srgbClr val="FFFF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DAE690-2684-BC40-AD55-4D09CE5E80F3}"/>
              </a:ext>
            </a:extLst>
          </p:cNvPr>
          <p:cNvSpPr txBox="1"/>
          <p:nvPr/>
        </p:nvSpPr>
        <p:spPr>
          <a:xfrm>
            <a:off x="3967068" y="3004867"/>
            <a:ext cx="638783" cy="646331"/>
          </a:xfrm>
          <a:prstGeom prst="rect">
            <a:avLst/>
          </a:prstGeom>
          <a:solidFill>
            <a:schemeClr val="tx1">
              <a:alpha val="49000"/>
            </a:scheme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b="1" dirty="0">
                <a:solidFill>
                  <a:srgbClr val="FFC000"/>
                </a:solidFill>
              </a:rPr>
              <a:t>04C</a:t>
            </a:r>
            <a:r>
              <a:rPr kumimoji="1" lang="en-US" altLang="ko-KR" b="1" dirty="0">
                <a:solidFill>
                  <a:srgbClr val="FFFF00"/>
                </a:solidFill>
              </a:rPr>
              <a:t> 10</a:t>
            </a:r>
            <a:endParaRPr kumimoji="1" lang="ko-KR" altLang="en-US" b="1" dirty="0">
              <a:solidFill>
                <a:srgbClr val="FFFF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88EEF9-D5CC-2C4B-BA28-0F1CBF5A0CDB}"/>
              </a:ext>
            </a:extLst>
          </p:cNvPr>
          <p:cNvSpPr txBox="1"/>
          <p:nvPr/>
        </p:nvSpPr>
        <p:spPr>
          <a:xfrm>
            <a:off x="5765064" y="2116976"/>
            <a:ext cx="1036694" cy="646331"/>
          </a:xfrm>
          <a:prstGeom prst="rect">
            <a:avLst/>
          </a:prstGeom>
          <a:solidFill>
            <a:schemeClr val="tx1">
              <a:alpha val="49000"/>
            </a:scheme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b="1" dirty="0">
                <a:solidFill>
                  <a:srgbClr val="FFC000"/>
                </a:solidFill>
              </a:rPr>
              <a:t>04E</a:t>
            </a:r>
            <a:r>
              <a:rPr kumimoji="1" lang="en-US" altLang="ko-KR" b="1" dirty="0">
                <a:solidFill>
                  <a:srgbClr val="FF0000"/>
                </a:solidFill>
              </a:rPr>
              <a:t> 12</a:t>
            </a:r>
          </a:p>
          <a:p>
            <a:pPr algn="ctr"/>
            <a:r>
              <a:rPr kumimoji="1" lang="en-US" altLang="ko-KR" b="1" dirty="0">
                <a:solidFill>
                  <a:srgbClr val="FFFF00"/>
                </a:solidFill>
              </a:rPr>
              <a:t>5</a:t>
            </a:r>
            <a:endParaRPr kumimoji="1" lang="ko-KR" altLang="en-US" b="1" dirty="0">
              <a:solidFill>
                <a:srgbClr val="FFFF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F89D31-3B24-0445-9EF7-DE4D438E0285}"/>
              </a:ext>
            </a:extLst>
          </p:cNvPr>
          <p:cNvSpPr txBox="1"/>
          <p:nvPr/>
        </p:nvSpPr>
        <p:spPr>
          <a:xfrm>
            <a:off x="1601097" y="4152545"/>
            <a:ext cx="594092" cy="646331"/>
          </a:xfrm>
          <a:prstGeom prst="rect">
            <a:avLst/>
          </a:prstGeom>
          <a:solidFill>
            <a:schemeClr val="tx1">
              <a:alpha val="49000"/>
            </a:scheme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b="1" dirty="0">
                <a:solidFill>
                  <a:srgbClr val="FFC000"/>
                </a:solidFill>
              </a:rPr>
              <a:t>04A </a:t>
            </a:r>
            <a:r>
              <a:rPr kumimoji="1" lang="en-US" altLang="ko-KR" b="1" dirty="0">
                <a:solidFill>
                  <a:srgbClr val="FFFF00"/>
                </a:solidFill>
              </a:rPr>
              <a:t>8</a:t>
            </a:r>
            <a:endParaRPr kumimoji="1" lang="ko-KR" altLang="en-US" b="1" dirty="0">
              <a:solidFill>
                <a:srgbClr val="FFFF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C061DF2-7C3D-B64C-BDB7-5F998A3B84A9}"/>
              </a:ext>
            </a:extLst>
          </p:cNvPr>
          <p:cNvSpPr txBox="1"/>
          <p:nvPr/>
        </p:nvSpPr>
        <p:spPr>
          <a:xfrm>
            <a:off x="7765351" y="1601403"/>
            <a:ext cx="594092" cy="646331"/>
          </a:xfrm>
          <a:prstGeom prst="rect">
            <a:avLst/>
          </a:prstGeom>
          <a:solidFill>
            <a:schemeClr val="tx1">
              <a:alpha val="49000"/>
            </a:scheme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b="1" dirty="0">
                <a:solidFill>
                  <a:srgbClr val="FFC000"/>
                </a:solidFill>
              </a:rPr>
              <a:t>04F</a:t>
            </a:r>
            <a:r>
              <a:rPr kumimoji="1" lang="en-US" altLang="ko-KR" b="1" dirty="0">
                <a:solidFill>
                  <a:srgbClr val="FFFF00"/>
                </a:solidFill>
              </a:rPr>
              <a:t>6</a:t>
            </a:r>
            <a:endParaRPr kumimoji="1" lang="ko-KR" altLang="en-US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77786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1E2BE4E-E12C-D847-A290-68A639B04A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421283" y="-1421283"/>
            <a:ext cx="6857999" cy="970056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96A72E4-135C-EE42-BDE4-1361FA76FFD8}"/>
              </a:ext>
            </a:extLst>
          </p:cNvPr>
          <p:cNvSpPr txBox="1"/>
          <p:nvPr/>
        </p:nvSpPr>
        <p:spPr>
          <a:xfrm>
            <a:off x="3208311" y="2266628"/>
            <a:ext cx="1329447" cy="646331"/>
          </a:xfrm>
          <a:prstGeom prst="rect">
            <a:avLst/>
          </a:prstGeom>
          <a:solidFill>
            <a:schemeClr val="tx1">
              <a:alpha val="49000"/>
            </a:scheme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b="1" dirty="0">
                <a:solidFill>
                  <a:srgbClr val="FFC000"/>
                </a:solidFill>
              </a:rPr>
              <a:t>05B</a:t>
            </a:r>
            <a:r>
              <a:rPr kumimoji="1" lang="en-US" altLang="ko-KR" b="1" dirty="0">
                <a:solidFill>
                  <a:srgbClr val="FF0000"/>
                </a:solidFill>
              </a:rPr>
              <a:t> 1,3,5</a:t>
            </a:r>
          </a:p>
          <a:p>
            <a:pPr algn="ctr"/>
            <a:r>
              <a:rPr kumimoji="1" lang="en-US" altLang="ko-KR" b="1" dirty="0">
                <a:solidFill>
                  <a:srgbClr val="FFFF00"/>
                </a:solidFill>
              </a:rPr>
              <a:t>3,9</a:t>
            </a:r>
            <a:endParaRPr kumimoji="1" lang="ko-KR" altLang="en-US" b="1" dirty="0">
              <a:solidFill>
                <a:srgbClr val="FFFF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4DE89D-ECD5-5041-9E3A-05C7D42BCC1C}"/>
              </a:ext>
            </a:extLst>
          </p:cNvPr>
          <p:cNvSpPr txBox="1"/>
          <p:nvPr/>
        </p:nvSpPr>
        <p:spPr>
          <a:xfrm>
            <a:off x="5100341" y="3644713"/>
            <a:ext cx="1329447" cy="646331"/>
          </a:xfrm>
          <a:prstGeom prst="rect">
            <a:avLst/>
          </a:prstGeom>
          <a:solidFill>
            <a:schemeClr val="tx1">
              <a:alpha val="49000"/>
            </a:scheme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b="1" dirty="0">
                <a:solidFill>
                  <a:srgbClr val="FFC000"/>
                </a:solidFill>
              </a:rPr>
              <a:t>05D</a:t>
            </a:r>
            <a:r>
              <a:rPr kumimoji="1" lang="en-US" altLang="ko-KR" b="1" dirty="0">
                <a:solidFill>
                  <a:srgbClr val="FF0000"/>
                </a:solidFill>
              </a:rPr>
              <a:t> 6,8,10</a:t>
            </a:r>
          </a:p>
          <a:p>
            <a:pPr algn="ctr"/>
            <a:r>
              <a:rPr kumimoji="1" lang="en-US" altLang="ko-KR" b="1" dirty="0">
                <a:solidFill>
                  <a:srgbClr val="FFFF00"/>
                </a:solidFill>
              </a:rPr>
              <a:t>11,12</a:t>
            </a:r>
            <a:endParaRPr kumimoji="1" lang="ko-KR" altLang="en-US" b="1" dirty="0">
              <a:solidFill>
                <a:srgbClr val="FFFF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169D36-9E86-9A4F-BA70-F88E302029BC}"/>
              </a:ext>
            </a:extLst>
          </p:cNvPr>
          <p:cNvSpPr txBox="1"/>
          <p:nvPr/>
        </p:nvSpPr>
        <p:spPr>
          <a:xfrm>
            <a:off x="3967068" y="3004867"/>
            <a:ext cx="638783" cy="646331"/>
          </a:xfrm>
          <a:prstGeom prst="rect">
            <a:avLst/>
          </a:prstGeom>
          <a:solidFill>
            <a:schemeClr val="tx1">
              <a:alpha val="49000"/>
            </a:scheme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b="1" dirty="0">
                <a:solidFill>
                  <a:srgbClr val="FFC000"/>
                </a:solidFill>
              </a:rPr>
              <a:t>05C</a:t>
            </a:r>
            <a:r>
              <a:rPr kumimoji="1" lang="en-US" altLang="ko-KR" b="1" dirty="0">
                <a:solidFill>
                  <a:srgbClr val="FFFF00"/>
                </a:solidFill>
              </a:rPr>
              <a:t> 10</a:t>
            </a:r>
            <a:endParaRPr kumimoji="1" lang="ko-KR" altLang="en-US" b="1" dirty="0">
              <a:solidFill>
                <a:srgbClr val="FFFF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E72961-AE61-3F43-83C7-40CA2F816EB3}"/>
              </a:ext>
            </a:extLst>
          </p:cNvPr>
          <p:cNvSpPr txBox="1"/>
          <p:nvPr/>
        </p:nvSpPr>
        <p:spPr>
          <a:xfrm>
            <a:off x="5765064" y="2116976"/>
            <a:ext cx="1036694" cy="646331"/>
          </a:xfrm>
          <a:prstGeom prst="rect">
            <a:avLst/>
          </a:prstGeom>
          <a:solidFill>
            <a:schemeClr val="tx1">
              <a:alpha val="49000"/>
            </a:scheme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b="1" dirty="0">
                <a:solidFill>
                  <a:srgbClr val="FFC000"/>
                </a:solidFill>
              </a:rPr>
              <a:t>05E</a:t>
            </a:r>
            <a:r>
              <a:rPr kumimoji="1" lang="en-US" altLang="ko-KR" b="1" dirty="0">
                <a:solidFill>
                  <a:srgbClr val="FF0000"/>
                </a:solidFill>
              </a:rPr>
              <a:t> 11</a:t>
            </a:r>
          </a:p>
          <a:p>
            <a:pPr algn="ctr"/>
            <a:r>
              <a:rPr kumimoji="1" lang="en-US" altLang="ko-KR" b="1" dirty="0">
                <a:solidFill>
                  <a:srgbClr val="FFFF00"/>
                </a:solidFill>
              </a:rPr>
              <a:t>5</a:t>
            </a:r>
            <a:endParaRPr kumimoji="1" lang="ko-KR" altLang="en-US" b="1" dirty="0">
              <a:solidFill>
                <a:srgbClr val="FFFF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8E6BDB-7437-534E-991D-DD71F5EBE014}"/>
              </a:ext>
            </a:extLst>
          </p:cNvPr>
          <p:cNvSpPr txBox="1"/>
          <p:nvPr/>
        </p:nvSpPr>
        <p:spPr>
          <a:xfrm>
            <a:off x="1601097" y="4152545"/>
            <a:ext cx="594092" cy="646331"/>
          </a:xfrm>
          <a:prstGeom prst="rect">
            <a:avLst/>
          </a:prstGeom>
          <a:solidFill>
            <a:schemeClr val="tx1">
              <a:alpha val="49000"/>
            </a:scheme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b="1" dirty="0">
                <a:solidFill>
                  <a:srgbClr val="FFC000"/>
                </a:solidFill>
              </a:rPr>
              <a:t>05A</a:t>
            </a:r>
            <a:r>
              <a:rPr kumimoji="1" lang="en-US" altLang="ko-KR" b="1" dirty="0">
                <a:solidFill>
                  <a:srgbClr val="FFFF00"/>
                </a:solidFill>
              </a:rPr>
              <a:t>8</a:t>
            </a:r>
            <a:endParaRPr kumimoji="1" lang="ko-KR" altLang="en-US" b="1" dirty="0">
              <a:solidFill>
                <a:srgbClr val="FFFF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EEDED0-F43E-2243-9828-884E74F10190}"/>
              </a:ext>
            </a:extLst>
          </p:cNvPr>
          <p:cNvSpPr txBox="1"/>
          <p:nvPr/>
        </p:nvSpPr>
        <p:spPr>
          <a:xfrm>
            <a:off x="7765351" y="1601403"/>
            <a:ext cx="594092" cy="646331"/>
          </a:xfrm>
          <a:prstGeom prst="rect">
            <a:avLst/>
          </a:prstGeom>
          <a:solidFill>
            <a:schemeClr val="tx1">
              <a:alpha val="49000"/>
            </a:scheme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b="1" dirty="0">
                <a:solidFill>
                  <a:srgbClr val="FFC000"/>
                </a:solidFill>
              </a:rPr>
              <a:t>05F</a:t>
            </a:r>
            <a:r>
              <a:rPr kumimoji="1" lang="en-US" altLang="ko-KR" b="1" dirty="0">
                <a:solidFill>
                  <a:srgbClr val="FFFF00"/>
                </a:solidFill>
              </a:rPr>
              <a:t>6</a:t>
            </a:r>
            <a:endParaRPr kumimoji="1" lang="ko-KR" altLang="en-US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05577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AAE38056-0F25-BE4A-B185-D34C1E119C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423468" y="-1485048"/>
            <a:ext cx="6857999" cy="9704935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AA1A7CDF-1482-E847-932F-FB921667A9E8}"/>
              </a:ext>
            </a:extLst>
          </p:cNvPr>
          <p:cNvSpPr/>
          <p:nvPr/>
        </p:nvSpPr>
        <p:spPr>
          <a:xfrm>
            <a:off x="972118" y="1544243"/>
            <a:ext cx="3510870" cy="1994538"/>
          </a:xfrm>
          <a:prstGeom prst="rect">
            <a:avLst/>
          </a:prstGeom>
          <a:solidFill>
            <a:schemeClr val="accent4">
              <a:lumMod val="40000"/>
              <a:lumOff val="60000"/>
              <a:alpha val="43000"/>
            </a:schemeClr>
          </a:solidFill>
          <a:ln w="317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solidFill>
                  <a:schemeClr val="tx1"/>
                </a:solidFill>
              </a:rPr>
              <a:t>R06A</a:t>
            </a:r>
            <a:endParaRPr kumimoji="1"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51F28E0-B8B8-1847-8AB8-9864E0DD3F58}"/>
              </a:ext>
            </a:extLst>
          </p:cNvPr>
          <p:cNvSpPr/>
          <p:nvPr/>
        </p:nvSpPr>
        <p:spPr>
          <a:xfrm>
            <a:off x="4306628" y="4000744"/>
            <a:ext cx="1975819" cy="1279132"/>
          </a:xfrm>
          <a:prstGeom prst="rect">
            <a:avLst/>
          </a:prstGeom>
          <a:solidFill>
            <a:schemeClr val="accent4">
              <a:lumMod val="40000"/>
              <a:lumOff val="60000"/>
              <a:alpha val="43000"/>
            </a:schemeClr>
          </a:solidFill>
          <a:ln w="317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solidFill>
                  <a:schemeClr val="tx1"/>
                </a:solidFill>
              </a:rPr>
              <a:t>R06D</a:t>
            </a:r>
            <a:endParaRPr kumimoji="1" lang="ko-KR" altLang="en-US" b="1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20524A-CE52-D344-8295-834DA95B7EF0}"/>
              </a:ext>
            </a:extLst>
          </p:cNvPr>
          <p:cNvSpPr txBox="1"/>
          <p:nvPr/>
        </p:nvSpPr>
        <p:spPr>
          <a:xfrm>
            <a:off x="3060970" y="2231887"/>
            <a:ext cx="1329447" cy="646331"/>
          </a:xfrm>
          <a:prstGeom prst="rect">
            <a:avLst/>
          </a:prstGeom>
          <a:solidFill>
            <a:schemeClr val="tx1">
              <a:alpha val="49000"/>
            </a:scheme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b="1" dirty="0">
                <a:solidFill>
                  <a:srgbClr val="FFC000"/>
                </a:solidFill>
              </a:rPr>
              <a:t>06B</a:t>
            </a:r>
            <a:r>
              <a:rPr kumimoji="1" lang="en-US" altLang="ko-KR" b="1" dirty="0">
                <a:solidFill>
                  <a:srgbClr val="FF0000"/>
                </a:solidFill>
              </a:rPr>
              <a:t> 2,4,5</a:t>
            </a:r>
          </a:p>
          <a:p>
            <a:pPr algn="ctr"/>
            <a:r>
              <a:rPr kumimoji="1" lang="en-US" altLang="ko-KR" b="1" dirty="0">
                <a:solidFill>
                  <a:srgbClr val="FFFF00"/>
                </a:solidFill>
              </a:rPr>
              <a:t>3,9</a:t>
            </a:r>
            <a:endParaRPr kumimoji="1" lang="ko-KR" altLang="en-US" b="1" dirty="0">
              <a:solidFill>
                <a:srgbClr val="FFFF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C908ECE-5CD6-CF4D-B78C-47C065DB958E}"/>
              </a:ext>
            </a:extLst>
          </p:cNvPr>
          <p:cNvSpPr txBox="1"/>
          <p:nvPr/>
        </p:nvSpPr>
        <p:spPr>
          <a:xfrm>
            <a:off x="4953000" y="3609972"/>
            <a:ext cx="1329447" cy="646331"/>
          </a:xfrm>
          <a:prstGeom prst="rect">
            <a:avLst/>
          </a:prstGeom>
          <a:solidFill>
            <a:schemeClr val="tx1">
              <a:alpha val="49000"/>
            </a:scheme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b="1" dirty="0">
                <a:solidFill>
                  <a:srgbClr val="FFC000"/>
                </a:solidFill>
              </a:rPr>
              <a:t>06D</a:t>
            </a:r>
            <a:r>
              <a:rPr kumimoji="1" lang="en-US" altLang="ko-KR" b="1" dirty="0">
                <a:solidFill>
                  <a:srgbClr val="FF0000"/>
                </a:solidFill>
              </a:rPr>
              <a:t> 6,7,10</a:t>
            </a:r>
          </a:p>
          <a:p>
            <a:pPr algn="ctr"/>
            <a:r>
              <a:rPr kumimoji="1" lang="en-US" altLang="ko-KR" b="1" dirty="0">
                <a:solidFill>
                  <a:srgbClr val="FFFF00"/>
                </a:solidFill>
              </a:rPr>
              <a:t>SB 11,12</a:t>
            </a:r>
            <a:endParaRPr kumimoji="1" lang="ko-KR" altLang="en-US" b="1" dirty="0">
              <a:solidFill>
                <a:srgbClr val="FFFF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8C54D12-B804-7446-9C6F-E2D559750EA2}"/>
              </a:ext>
            </a:extLst>
          </p:cNvPr>
          <p:cNvSpPr txBox="1"/>
          <p:nvPr/>
        </p:nvSpPr>
        <p:spPr>
          <a:xfrm>
            <a:off x="3817978" y="2963641"/>
            <a:ext cx="638783" cy="646331"/>
          </a:xfrm>
          <a:prstGeom prst="rect">
            <a:avLst/>
          </a:prstGeom>
          <a:solidFill>
            <a:schemeClr val="tx1">
              <a:alpha val="49000"/>
            </a:scheme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b="1" dirty="0">
                <a:solidFill>
                  <a:srgbClr val="FFC000"/>
                </a:solidFill>
              </a:rPr>
              <a:t>06C</a:t>
            </a:r>
            <a:r>
              <a:rPr kumimoji="1" lang="en-US" altLang="ko-KR" b="1" dirty="0">
                <a:solidFill>
                  <a:srgbClr val="FFFF00"/>
                </a:solidFill>
              </a:rPr>
              <a:t> 10</a:t>
            </a:r>
            <a:endParaRPr kumimoji="1" lang="ko-KR" altLang="en-US" b="1" dirty="0">
              <a:solidFill>
                <a:srgbClr val="FFFF00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AEFF826-1740-5547-AAA7-DFA51839B634}"/>
              </a:ext>
            </a:extLst>
          </p:cNvPr>
          <p:cNvSpPr/>
          <p:nvPr/>
        </p:nvSpPr>
        <p:spPr>
          <a:xfrm>
            <a:off x="921954" y="3626156"/>
            <a:ext cx="2978407" cy="1330554"/>
          </a:xfrm>
          <a:prstGeom prst="rect">
            <a:avLst/>
          </a:prstGeom>
          <a:solidFill>
            <a:schemeClr val="accent4">
              <a:lumMod val="40000"/>
              <a:lumOff val="60000"/>
              <a:alpha val="43000"/>
            </a:schemeClr>
          </a:solidFill>
          <a:ln w="317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solidFill>
                  <a:schemeClr val="tx1"/>
                </a:solidFill>
              </a:rPr>
              <a:t>R06B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endParaRPr kumimoji="1" lang="en-US" altLang="ko-KR" b="1" dirty="0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246CC40-F570-F844-9500-70732FE50464}"/>
              </a:ext>
            </a:extLst>
          </p:cNvPr>
          <p:cNvSpPr/>
          <p:nvPr/>
        </p:nvSpPr>
        <p:spPr>
          <a:xfrm>
            <a:off x="6868776" y="2115897"/>
            <a:ext cx="1472751" cy="2626205"/>
          </a:xfrm>
          <a:prstGeom prst="rect">
            <a:avLst/>
          </a:prstGeom>
          <a:solidFill>
            <a:schemeClr val="accent4">
              <a:lumMod val="40000"/>
              <a:lumOff val="60000"/>
              <a:alpha val="43000"/>
            </a:schemeClr>
          </a:solidFill>
          <a:ln w="317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solidFill>
                  <a:schemeClr val="tx1"/>
                </a:solidFill>
              </a:rPr>
              <a:t>R06E</a:t>
            </a:r>
            <a:endParaRPr kumimoji="1"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43EDCB4-8D81-CF4C-8015-3375E25FE651}"/>
              </a:ext>
            </a:extLst>
          </p:cNvPr>
          <p:cNvSpPr/>
          <p:nvPr/>
        </p:nvSpPr>
        <p:spPr>
          <a:xfrm>
            <a:off x="4484916" y="1483419"/>
            <a:ext cx="2291289" cy="1502542"/>
          </a:xfrm>
          <a:prstGeom prst="rect">
            <a:avLst/>
          </a:prstGeom>
          <a:solidFill>
            <a:schemeClr val="accent4">
              <a:lumMod val="40000"/>
              <a:lumOff val="60000"/>
              <a:alpha val="43000"/>
            </a:schemeClr>
          </a:solidFill>
          <a:ln w="317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solidFill>
                  <a:schemeClr val="tx1"/>
                </a:solidFill>
              </a:rPr>
              <a:t>R06C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075CAA-0C25-6840-85EB-54F1EF0FFE39}"/>
              </a:ext>
            </a:extLst>
          </p:cNvPr>
          <p:cNvSpPr txBox="1"/>
          <p:nvPr/>
        </p:nvSpPr>
        <p:spPr>
          <a:xfrm>
            <a:off x="6128193" y="1692824"/>
            <a:ext cx="835689" cy="648539"/>
          </a:xfrm>
          <a:prstGeom prst="rect">
            <a:avLst/>
          </a:prstGeom>
          <a:solidFill>
            <a:schemeClr val="tx1">
              <a:alpha val="49000"/>
            </a:scheme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b="1" dirty="0">
                <a:solidFill>
                  <a:srgbClr val="FFC000"/>
                </a:solidFill>
              </a:rPr>
              <a:t>06E</a:t>
            </a:r>
            <a:r>
              <a:rPr kumimoji="1" lang="en-US" altLang="ko-KR" b="1" dirty="0">
                <a:solidFill>
                  <a:srgbClr val="FF0000"/>
                </a:solidFill>
              </a:rPr>
              <a:t> 12</a:t>
            </a:r>
          </a:p>
          <a:p>
            <a:pPr algn="ctr"/>
            <a:r>
              <a:rPr kumimoji="1" lang="en-US" altLang="ko-KR" b="1" dirty="0">
                <a:solidFill>
                  <a:srgbClr val="FFFF00"/>
                </a:solidFill>
              </a:rPr>
              <a:t>5</a:t>
            </a:r>
            <a:endParaRPr kumimoji="1" lang="ko-KR" altLang="en-US" b="1" dirty="0">
              <a:solidFill>
                <a:srgbClr val="FFFF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10C58A9-6992-124B-A2A6-3D2F786D82AE}"/>
              </a:ext>
            </a:extLst>
          </p:cNvPr>
          <p:cNvSpPr txBox="1"/>
          <p:nvPr/>
        </p:nvSpPr>
        <p:spPr>
          <a:xfrm>
            <a:off x="1601097" y="4152545"/>
            <a:ext cx="594092" cy="646331"/>
          </a:xfrm>
          <a:prstGeom prst="rect">
            <a:avLst/>
          </a:prstGeom>
          <a:solidFill>
            <a:schemeClr val="tx1">
              <a:alpha val="49000"/>
            </a:scheme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b="1" dirty="0">
                <a:solidFill>
                  <a:srgbClr val="FFC000"/>
                </a:solidFill>
              </a:rPr>
              <a:t>06A</a:t>
            </a:r>
            <a:r>
              <a:rPr kumimoji="1" lang="en-US" altLang="ko-KR" b="1" dirty="0">
                <a:solidFill>
                  <a:srgbClr val="FFFF00"/>
                </a:solidFill>
              </a:rPr>
              <a:t> 8</a:t>
            </a:r>
            <a:endParaRPr kumimoji="1" lang="ko-KR" altLang="en-US" b="1" dirty="0">
              <a:solidFill>
                <a:srgbClr val="FFFF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FA777F4-909F-6442-8229-3513EFDB54F8}"/>
              </a:ext>
            </a:extLst>
          </p:cNvPr>
          <p:cNvSpPr txBox="1"/>
          <p:nvPr/>
        </p:nvSpPr>
        <p:spPr>
          <a:xfrm>
            <a:off x="7701599" y="1692824"/>
            <a:ext cx="835688" cy="369332"/>
          </a:xfrm>
          <a:prstGeom prst="rect">
            <a:avLst/>
          </a:prstGeom>
          <a:solidFill>
            <a:schemeClr val="tx1">
              <a:alpha val="49000"/>
            </a:scheme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b="1" dirty="0">
                <a:solidFill>
                  <a:srgbClr val="FFC000"/>
                </a:solidFill>
              </a:rPr>
              <a:t>06F</a:t>
            </a:r>
            <a:r>
              <a:rPr kumimoji="1" lang="en-US" altLang="ko-KR" b="1" dirty="0">
                <a:solidFill>
                  <a:srgbClr val="FFFF00"/>
                </a:solidFill>
              </a:rPr>
              <a:t> 6</a:t>
            </a:r>
            <a:endParaRPr kumimoji="1" lang="ko-KR" altLang="en-US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18812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82E157C-D5D7-6B46-90CC-1E97795FA7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423468" y="-1423468"/>
            <a:ext cx="6858000" cy="970493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F445CC6-0EBE-D145-B046-A556A3AEE88F}"/>
              </a:ext>
            </a:extLst>
          </p:cNvPr>
          <p:cNvSpPr txBox="1"/>
          <p:nvPr/>
        </p:nvSpPr>
        <p:spPr>
          <a:xfrm>
            <a:off x="3208311" y="2266628"/>
            <a:ext cx="1329447" cy="646331"/>
          </a:xfrm>
          <a:prstGeom prst="rect">
            <a:avLst/>
          </a:prstGeom>
          <a:solidFill>
            <a:schemeClr val="tx1">
              <a:alpha val="49000"/>
            </a:scheme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b="1" dirty="0">
                <a:solidFill>
                  <a:srgbClr val="FFC000"/>
                </a:solidFill>
              </a:rPr>
              <a:t>07B</a:t>
            </a:r>
            <a:r>
              <a:rPr kumimoji="1" lang="en-US" altLang="ko-KR" b="1" dirty="0">
                <a:solidFill>
                  <a:srgbClr val="FF0000"/>
                </a:solidFill>
              </a:rPr>
              <a:t> 1,3,5</a:t>
            </a:r>
          </a:p>
          <a:p>
            <a:pPr algn="ctr"/>
            <a:r>
              <a:rPr kumimoji="1" lang="en-US" altLang="ko-KR" b="1" dirty="0">
                <a:solidFill>
                  <a:srgbClr val="FFFF00"/>
                </a:solidFill>
              </a:rPr>
              <a:t>3,9</a:t>
            </a:r>
            <a:endParaRPr kumimoji="1" lang="ko-KR" altLang="en-US" b="1" dirty="0">
              <a:solidFill>
                <a:srgbClr val="FFFF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3E3DFA-365C-7E40-B4E1-6286FE4BF453}"/>
              </a:ext>
            </a:extLst>
          </p:cNvPr>
          <p:cNvSpPr txBox="1"/>
          <p:nvPr/>
        </p:nvSpPr>
        <p:spPr>
          <a:xfrm>
            <a:off x="5100341" y="3644713"/>
            <a:ext cx="1329447" cy="646331"/>
          </a:xfrm>
          <a:prstGeom prst="rect">
            <a:avLst/>
          </a:prstGeom>
          <a:solidFill>
            <a:schemeClr val="tx1">
              <a:alpha val="49000"/>
            </a:scheme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b="1" dirty="0">
                <a:solidFill>
                  <a:srgbClr val="FFC000"/>
                </a:solidFill>
              </a:rPr>
              <a:t>07D</a:t>
            </a:r>
            <a:r>
              <a:rPr kumimoji="1" lang="en-US" altLang="ko-KR" b="1" dirty="0">
                <a:solidFill>
                  <a:srgbClr val="FF0000"/>
                </a:solidFill>
              </a:rPr>
              <a:t> 6,9,10</a:t>
            </a:r>
          </a:p>
          <a:p>
            <a:pPr algn="ctr"/>
            <a:r>
              <a:rPr kumimoji="1" lang="en-US" altLang="ko-KR" b="1" dirty="0">
                <a:solidFill>
                  <a:srgbClr val="FFFF00"/>
                </a:solidFill>
              </a:rPr>
              <a:t>11,12</a:t>
            </a:r>
            <a:endParaRPr kumimoji="1" lang="ko-KR" altLang="en-US" b="1" dirty="0">
              <a:solidFill>
                <a:srgbClr val="FFFF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4A48E1-3FB7-8F43-8B2B-C850D374D7F0}"/>
              </a:ext>
            </a:extLst>
          </p:cNvPr>
          <p:cNvSpPr txBox="1"/>
          <p:nvPr/>
        </p:nvSpPr>
        <p:spPr>
          <a:xfrm>
            <a:off x="3967068" y="3004867"/>
            <a:ext cx="638783" cy="646331"/>
          </a:xfrm>
          <a:prstGeom prst="rect">
            <a:avLst/>
          </a:prstGeom>
          <a:solidFill>
            <a:schemeClr val="tx1">
              <a:alpha val="49000"/>
            </a:scheme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b="1" dirty="0">
                <a:solidFill>
                  <a:srgbClr val="FFC000"/>
                </a:solidFill>
              </a:rPr>
              <a:t>07C</a:t>
            </a:r>
            <a:r>
              <a:rPr kumimoji="1" lang="en-US" altLang="ko-KR" b="1" dirty="0">
                <a:solidFill>
                  <a:srgbClr val="FFFF00"/>
                </a:solidFill>
              </a:rPr>
              <a:t> 10</a:t>
            </a:r>
            <a:endParaRPr kumimoji="1" lang="ko-KR" altLang="en-US" b="1" dirty="0">
              <a:solidFill>
                <a:srgbClr val="FFFF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0A0F26-5FCA-0C45-AA20-D99643769A1C}"/>
              </a:ext>
            </a:extLst>
          </p:cNvPr>
          <p:cNvSpPr txBox="1"/>
          <p:nvPr/>
        </p:nvSpPr>
        <p:spPr>
          <a:xfrm>
            <a:off x="5765064" y="2116976"/>
            <a:ext cx="1036694" cy="646331"/>
          </a:xfrm>
          <a:prstGeom prst="rect">
            <a:avLst/>
          </a:prstGeom>
          <a:solidFill>
            <a:schemeClr val="tx1">
              <a:alpha val="49000"/>
            </a:scheme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b="1" dirty="0">
                <a:solidFill>
                  <a:srgbClr val="FFC000"/>
                </a:solidFill>
              </a:rPr>
              <a:t>07E</a:t>
            </a:r>
            <a:r>
              <a:rPr kumimoji="1" lang="en-US" altLang="ko-KR" b="1" dirty="0">
                <a:solidFill>
                  <a:srgbClr val="FF0000"/>
                </a:solidFill>
              </a:rPr>
              <a:t> 11</a:t>
            </a:r>
          </a:p>
          <a:p>
            <a:pPr algn="ctr"/>
            <a:r>
              <a:rPr kumimoji="1" lang="en-US" altLang="ko-KR" b="1" dirty="0">
                <a:solidFill>
                  <a:srgbClr val="FFFF00"/>
                </a:solidFill>
              </a:rPr>
              <a:t>5</a:t>
            </a:r>
            <a:endParaRPr kumimoji="1" lang="ko-KR" altLang="en-US" b="1" dirty="0">
              <a:solidFill>
                <a:srgbClr val="FFFF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30FA3C-0C7C-6D43-AB3E-B8883E3C14FE}"/>
              </a:ext>
            </a:extLst>
          </p:cNvPr>
          <p:cNvSpPr txBox="1"/>
          <p:nvPr/>
        </p:nvSpPr>
        <p:spPr>
          <a:xfrm>
            <a:off x="1601097" y="4152545"/>
            <a:ext cx="594092" cy="646331"/>
          </a:xfrm>
          <a:prstGeom prst="rect">
            <a:avLst/>
          </a:prstGeom>
          <a:solidFill>
            <a:schemeClr val="tx1">
              <a:alpha val="49000"/>
            </a:scheme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b="1" dirty="0">
                <a:solidFill>
                  <a:srgbClr val="FFC000"/>
                </a:solidFill>
              </a:rPr>
              <a:t>07A</a:t>
            </a:r>
            <a:r>
              <a:rPr kumimoji="1" lang="en-US" altLang="ko-KR" b="1" dirty="0">
                <a:solidFill>
                  <a:srgbClr val="FFFF00"/>
                </a:solidFill>
              </a:rPr>
              <a:t>8</a:t>
            </a:r>
            <a:endParaRPr kumimoji="1" lang="ko-KR" altLang="en-US" b="1" dirty="0">
              <a:solidFill>
                <a:srgbClr val="FFFF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DF621B-3787-D547-94D7-7A98DA1E7871}"/>
              </a:ext>
            </a:extLst>
          </p:cNvPr>
          <p:cNvSpPr txBox="1"/>
          <p:nvPr/>
        </p:nvSpPr>
        <p:spPr>
          <a:xfrm>
            <a:off x="7765351" y="1601403"/>
            <a:ext cx="594092" cy="646331"/>
          </a:xfrm>
          <a:prstGeom prst="rect">
            <a:avLst/>
          </a:prstGeom>
          <a:solidFill>
            <a:schemeClr val="tx1">
              <a:alpha val="49000"/>
            </a:scheme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b="1" dirty="0">
                <a:solidFill>
                  <a:srgbClr val="FFC000"/>
                </a:solidFill>
              </a:rPr>
              <a:t>07F</a:t>
            </a:r>
            <a:r>
              <a:rPr kumimoji="1" lang="en-US" altLang="ko-KR" b="1" dirty="0">
                <a:solidFill>
                  <a:srgbClr val="FFFF00"/>
                </a:solidFill>
              </a:rPr>
              <a:t>6</a:t>
            </a:r>
            <a:endParaRPr kumimoji="1" lang="ko-KR" altLang="en-US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44279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3BBE1D4-ED95-8040-B7C8-1BCB5476C1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423467" y="-1423466"/>
            <a:ext cx="6857998" cy="970493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B56D00E-3A8E-4F47-A624-4354E7A2F07D}"/>
              </a:ext>
            </a:extLst>
          </p:cNvPr>
          <p:cNvSpPr txBox="1"/>
          <p:nvPr/>
        </p:nvSpPr>
        <p:spPr>
          <a:xfrm>
            <a:off x="3208311" y="2266628"/>
            <a:ext cx="1329447" cy="646331"/>
          </a:xfrm>
          <a:prstGeom prst="rect">
            <a:avLst/>
          </a:prstGeom>
          <a:solidFill>
            <a:schemeClr val="tx1">
              <a:alpha val="49000"/>
            </a:scheme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b="1" dirty="0">
                <a:solidFill>
                  <a:srgbClr val="FFC000"/>
                </a:solidFill>
              </a:rPr>
              <a:t>08B</a:t>
            </a:r>
            <a:r>
              <a:rPr kumimoji="1" lang="en-US" altLang="ko-KR" b="1" dirty="0">
                <a:solidFill>
                  <a:srgbClr val="FF0000"/>
                </a:solidFill>
              </a:rPr>
              <a:t> 2,4,5</a:t>
            </a:r>
          </a:p>
          <a:p>
            <a:pPr algn="ctr"/>
            <a:r>
              <a:rPr kumimoji="1" lang="en-US" altLang="ko-KR" b="1" dirty="0">
                <a:solidFill>
                  <a:srgbClr val="FFFF00"/>
                </a:solidFill>
              </a:rPr>
              <a:t>3,9</a:t>
            </a:r>
            <a:endParaRPr kumimoji="1" lang="ko-KR" altLang="en-US" b="1" dirty="0">
              <a:solidFill>
                <a:srgbClr val="FFFF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ED432B-E319-4F44-B8A9-51F0247C08C7}"/>
              </a:ext>
            </a:extLst>
          </p:cNvPr>
          <p:cNvSpPr txBox="1"/>
          <p:nvPr/>
        </p:nvSpPr>
        <p:spPr>
          <a:xfrm>
            <a:off x="5100341" y="3644713"/>
            <a:ext cx="1329447" cy="646331"/>
          </a:xfrm>
          <a:prstGeom prst="rect">
            <a:avLst/>
          </a:prstGeom>
          <a:solidFill>
            <a:schemeClr val="tx1">
              <a:alpha val="49000"/>
            </a:scheme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b="1" dirty="0">
                <a:solidFill>
                  <a:srgbClr val="FFC000"/>
                </a:solidFill>
              </a:rPr>
              <a:t>08D</a:t>
            </a:r>
            <a:r>
              <a:rPr kumimoji="1" lang="en-US" altLang="ko-KR" b="1" dirty="0">
                <a:solidFill>
                  <a:srgbClr val="FF0000"/>
                </a:solidFill>
              </a:rPr>
              <a:t> 6,8,10</a:t>
            </a:r>
          </a:p>
          <a:p>
            <a:pPr algn="ctr"/>
            <a:r>
              <a:rPr kumimoji="1" lang="en-US" altLang="ko-KR" b="1" dirty="0">
                <a:solidFill>
                  <a:srgbClr val="FFFF00"/>
                </a:solidFill>
              </a:rPr>
              <a:t>11,12</a:t>
            </a:r>
            <a:endParaRPr kumimoji="1" lang="ko-KR" altLang="en-US" b="1" dirty="0">
              <a:solidFill>
                <a:srgbClr val="FFFF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411E15-FA2D-C74C-9B8F-ABDE8DE0437F}"/>
              </a:ext>
            </a:extLst>
          </p:cNvPr>
          <p:cNvSpPr txBox="1"/>
          <p:nvPr/>
        </p:nvSpPr>
        <p:spPr>
          <a:xfrm>
            <a:off x="4633608" y="2932715"/>
            <a:ext cx="638783" cy="646331"/>
          </a:xfrm>
          <a:prstGeom prst="rect">
            <a:avLst/>
          </a:prstGeom>
          <a:solidFill>
            <a:schemeClr val="tx1">
              <a:alpha val="49000"/>
            </a:scheme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b="1" dirty="0">
                <a:solidFill>
                  <a:srgbClr val="FFC000"/>
                </a:solidFill>
              </a:rPr>
              <a:t>08C</a:t>
            </a:r>
            <a:r>
              <a:rPr kumimoji="1" lang="en-US" altLang="ko-KR" b="1" dirty="0">
                <a:solidFill>
                  <a:srgbClr val="FFFF00"/>
                </a:solidFill>
              </a:rPr>
              <a:t> 10</a:t>
            </a:r>
            <a:endParaRPr kumimoji="1" lang="ko-KR" altLang="en-US" b="1" dirty="0">
              <a:solidFill>
                <a:srgbClr val="FFFF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8F3C97-4E51-8A4E-94DC-D171E6022FF9}"/>
              </a:ext>
            </a:extLst>
          </p:cNvPr>
          <p:cNvSpPr txBox="1"/>
          <p:nvPr/>
        </p:nvSpPr>
        <p:spPr>
          <a:xfrm>
            <a:off x="5765064" y="2116976"/>
            <a:ext cx="1036694" cy="646331"/>
          </a:xfrm>
          <a:prstGeom prst="rect">
            <a:avLst/>
          </a:prstGeom>
          <a:solidFill>
            <a:schemeClr val="tx1">
              <a:alpha val="49000"/>
            </a:scheme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b="1" dirty="0">
                <a:solidFill>
                  <a:srgbClr val="FFC000"/>
                </a:solidFill>
              </a:rPr>
              <a:t>08E</a:t>
            </a:r>
            <a:r>
              <a:rPr kumimoji="1" lang="en-US" altLang="ko-KR" b="1" dirty="0">
                <a:solidFill>
                  <a:srgbClr val="FF0000"/>
                </a:solidFill>
              </a:rPr>
              <a:t> 12</a:t>
            </a:r>
          </a:p>
          <a:p>
            <a:pPr algn="ctr"/>
            <a:r>
              <a:rPr kumimoji="1" lang="en-US" altLang="ko-KR" b="1" dirty="0">
                <a:solidFill>
                  <a:srgbClr val="FFFF00"/>
                </a:solidFill>
              </a:rPr>
              <a:t>5</a:t>
            </a:r>
            <a:endParaRPr kumimoji="1" lang="ko-KR" altLang="en-US" b="1" dirty="0">
              <a:solidFill>
                <a:srgbClr val="FFFF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D71790-9756-7948-B6D8-AE43209FA82B}"/>
              </a:ext>
            </a:extLst>
          </p:cNvPr>
          <p:cNvSpPr txBox="1"/>
          <p:nvPr/>
        </p:nvSpPr>
        <p:spPr>
          <a:xfrm>
            <a:off x="1601097" y="4152545"/>
            <a:ext cx="594092" cy="646331"/>
          </a:xfrm>
          <a:prstGeom prst="rect">
            <a:avLst/>
          </a:prstGeom>
          <a:solidFill>
            <a:schemeClr val="tx1">
              <a:alpha val="49000"/>
            </a:scheme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b="1" dirty="0">
                <a:solidFill>
                  <a:srgbClr val="FFC000"/>
                </a:solidFill>
              </a:rPr>
              <a:t>08A</a:t>
            </a:r>
            <a:r>
              <a:rPr kumimoji="1" lang="en-US" altLang="ko-KR" b="1" dirty="0">
                <a:solidFill>
                  <a:srgbClr val="FFFF00"/>
                </a:solidFill>
              </a:rPr>
              <a:t>8</a:t>
            </a:r>
            <a:endParaRPr kumimoji="1" lang="ko-KR" altLang="en-US" b="1" dirty="0">
              <a:solidFill>
                <a:srgbClr val="FFFF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986541-FB29-5244-929D-D2DD5177C42F}"/>
              </a:ext>
            </a:extLst>
          </p:cNvPr>
          <p:cNvSpPr txBox="1"/>
          <p:nvPr/>
        </p:nvSpPr>
        <p:spPr>
          <a:xfrm>
            <a:off x="7765351" y="1601403"/>
            <a:ext cx="594092" cy="646331"/>
          </a:xfrm>
          <a:prstGeom prst="rect">
            <a:avLst/>
          </a:prstGeom>
          <a:solidFill>
            <a:schemeClr val="tx1">
              <a:alpha val="49000"/>
            </a:scheme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b="1" dirty="0">
                <a:solidFill>
                  <a:srgbClr val="FFC000"/>
                </a:solidFill>
              </a:rPr>
              <a:t>08F</a:t>
            </a:r>
            <a:r>
              <a:rPr kumimoji="1" lang="en-US" altLang="ko-KR" b="1" dirty="0">
                <a:solidFill>
                  <a:srgbClr val="FFFF00"/>
                </a:solidFill>
              </a:rPr>
              <a:t>6</a:t>
            </a:r>
            <a:endParaRPr kumimoji="1" lang="ko-KR" altLang="en-US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51460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E86000B-D16F-9843-A54F-7DD24A1BE6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423467" y="-1423467"/>
            <a:ext cx="6857999" cy="970493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F3D7CA8-EA57-4345-8D27-D6C80789E771}"/>
              </a:ext>
            </a:extLst>
          </p:cNvPr>
          <p:cNvSpPr txBox="1"/>
          <p:nvPr/>
        </p:nvSpPr>
        <p:spPr>
          <a:xfrm>
            <a:off x="3208311" y="2266628"/>
            <a:ext cx="1329447" cy="646331"/>
          </a:xfrm>
          <a:prstGeom prst="rect">
            <a:avLst/>
          </a:prstGeom>
          <a:solidFill>
            <a:schemeClr val="tx1">
              <a:alpha val="49000"/>
            </a:scheme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b="1" dirty="0">
                <a:solidFill>
                  <a:srgbClr val="FFC000"/>
                </a:solidFill>
              </a:rPr>
              <a:t>09B</a:t>
            </a:r>
            <a:r>
              <a:rPr kumimoji="1" lang="en-US" altLang="ko-KR" b="1" dirty="0">
                <a:solidFill>
                  <a:srgbClr val="FF0000"/>
                </a:solidFill>
              </a:rPr>
              <a:t> 1,3,5</a:t>
            </a:r>
          </a:p>
          <a:p>
            <a:pPr algn="ctr"/>
            <a:r>
              <a:rPr kumimoji="1" lang="en-US" altLang="ko-KR" b="1" dirty="0">
                <a:solidFill>
                  <a:srgbClr val="FFFF00"/>
                </a:solidFill>
              </a:rPr>
              <a:t>3,9</a:t>
            </a:r>
            <a:endParaRPr kumimoji="1" lang="ko-KR" altLang="en-US" b="1" dirty="0">
              <a:solidFill>
                <a:srgbClr val="FFFF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DB435A-F71E-144E-A0FB-9AC86B837939}"/>
              </a:ext>
            </a:extLst>
          </p:cNvPr>
          <p:cNvSpPr txBox="1"/>
          <p:nvPr/>
        </p:nvSpPr>
        <p:spPr>
          <a:xfrm>
            <a:off x="5100341" y="3644713"/>
            <a:ext cx="1329447" cy="646331"/>
          </a:xfrm>
          <a:prstGeom prst="rect">
            <a:avLst/>
          </a:prstGeom>
          <a:solidFill>
            <a:schemeClr val="tx1">
              <a:alpha val="49000"/>
            </a:scheme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b="1" dirty="0">
                <a:solidFill>
                  <a:srgbClr val="FFC000"/>
                </a:solidFill>
              </a:rPr>
              <a:t>09D</a:t>
            </a:r>
            <a:r>
              <a:rPr kumimoji="1" lang="en-US" altLang="ko-KR" b="1" dirty="0">
                <a:solidFill>
                  <a:srgbClr val="FF0000"/>
                </a:solidFill>
              </a:rPr>
              <a:t> 6,7,10</a:t>
            </a:r>
          </a:p>
          <a:p>
            <a:pPr algn="ctr"/>
            <a:r>
              <a:rPr kumimoji="1" lang="en-US" altLang="ko-KR" b="1" dirty="0">
                <a:solidFill>
                  <a:srgbClr val="FFFF00"/>
                </a:solidFill>
              </a:rPr>
              <a:t>11,12</a:t>
            </a:r>
            <a:endParaRPr kumimoji="1" lang="ko-KR" altLang="en-US" b="1" dirty="0">
              <a:solidFill>
                <a:srgbClr val="FFFF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FFB61B-07A3-2442-ADDC-E1BAA2587316}"/>
              </a:ext>
            </a:extLst>
          </p:cNvPr>
          <p:cNvSpPr txBox="1"/>
          <p:nvPr/>
        </p:nvSpPr>
        <p:spPr>
          <a:xfrm>
            <a:off x="3967068" y="3004867"/>
            <a:ext cx="638783" cy="646331"/>
          </a:xfrm>
          <a:prstGeom prst="rect">
            <a:avLst/>
          </a:prstGeom>
          <a:solidFill>
            <a:schemeClr val="tx1">
              <a:alpha val="49000"/>
            </a:scheme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b="1" dirty="0">
                <a:solidFill>
                  <a:srgbClr val="FFC000"/>
                </a:solidFill>
              </a:rPr>
              <a:t>09C</a:t>
            </a:r>
            <a:r>
              <a:rPr kumimoji="1" lang="en-US" altLang="ko-KR" b="1" dirty="0">
                <a:solidFill>
                  <a:srgbClr val="FFFF00"/>
                </a:solidFill>
              </a:rPr>
              <a:t> 10</a:t>
            </a:r>
            <a:endParaRPr kumimoji="1" lang="ko-KR" altLang="en-US" b="1" dirty="0">
              <a:solidFill>
                <a:srgbClr val="FFFF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43082A-A81D-1443-9272-9E86AA01E424}"/>
              </a:ext>
            </a:extLst>
          </p:cNvPr>
          <p:cNvSpPr txBox="1"/>
          <p:nvPr/>
        </p:nvSpPr>
        <p:spPr>
          <a:xfrm>
            <a:off x="5765064" y="2116976"/>
            <a:ext cx="1036694" cy="646331"/>
          </a:xfrm>
          <a:prstGeom prst="rect">
            <a:avLst/>
          </a:prstGeom>
          <a:solidFill>
            <a:schemeClr val="tx1">
              <a:alpha val="49000"/>
            </a:scheme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b="1" dirty="0">
                <a:solidFill>
                  <a:srgbClr val="FFC000"/>
                </a:solidFill>
              </a:rPr>
              <a:t>09E</a:t>
            </a:r>
            <a:r>
              <a:rPr kumimoji="1" lang="en-US" altLang="ko-KR" b="1" dirty="0">
                <a:solidFill>
                  <a:srgbClr val="FF0000"/>
                </a:solidFill>
              </a:rPr>
              <a:t> 11</a:t>
            </a:r>
          </a:p>
          <a:p>
            <a:pPr algn="ctr"/>
            <a:r>
              <a:rPr kumimoji="1" lang="en-US" altLang="ko-KR" b="1" dirty="0">
                <a:solidFill>
                  <a:srgbClr val="FFFF00"/>
                </a:solidFill>
              </a:rPr>
              <a:t>5</a:t>
            </a:r>
            <a:endParaRPr kumimoji="1" lang="ko-KR" altLang="en-US" b="1" dirty="0">
              <a:solidFill>
                <a:srgbClr val="FFFF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7D94186-EFBF-CC49-96DF-37EF2D4AD08E}"/>
              </a:ext>
            </a:extLst>
          </p:cNvPr>
          <p:cNvSpPr txBox="1"/>
          <p:nvPr/>
        </p:nvSpPr>
        <p:spPr>
          <a:xfrm>
            <a:off x="1601097" y="4152545"/>
            <a:ext cx="594092" cy="646331"/>
          </a:xfrm>
          <a:prstGeom prst="rect">
            <a:avLst/>
          </a:prstGeom>
          <a:solidFill>
            <a:schemeClr val="tx1">
              <a:alpha val="49000"/>
            </a:scheme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b="1" dirty="0">
                <a:solidFill>
                  <a:srgbClr val="FFC000"/>
                </a:solidFill>
              </a:rPr>
              <a:t>09A</a:t>
            </a:r>
            <a:r>
              <a:rPr kumimoji="1" lang="en-US" altLang="ko-KR" b="1" dirty="0">
                <a:solidFill>
                  <a:srgbClr val="FFFF00"/>
                </a:solidFill>
              </a:rPr>
              <a:t>8</a:t>
            </a:r>
            <a:endParaRPr kumimoji="1" lang="ko-KR" altLang="en-US" b="1" dirty="0">
              <a:solidFill>
                <a:srgbClr val="FFFF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E8F52B4-42D0-BC4D-9146-7AC36F02B8E0}"/>
              </a:ext>
            </a:extLst>
          </p:cNvPr>
          <p:cNvSpPr txBox="1"/>
          <p:nvPr/>
        </p:nvSpPr>
        <p:spPr>
          <a:xfrm>
            <a:off x="7765351" y="1601403"/>
            <a:ext cx="594092" cy="646331"/>
          </a:xfrm>
          <a:prstGeom prst="rect">
            <a:avLst/>
          </a:prstGeom>
          <a:solidFill>
            <a:schemeClr val="tx1">
              <a:alpha val="49000"/>
            </a:scheme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b="1" dirty="0">
                <a:solidFill>
                  <a:srgbClr val="FFC000"/>
                </a:solidFill>
              </a:rPr>
              <a:t>09F</a:t>
            </a:r>
            <a:r>
              <a:rPr kumimoji="1" lang="en-US" altLang="ko-KR" b="1" dirty="0">
                <a:solidFill>
                  <a:srgbClr val="FFFF00"/>
                </a:solidFill>
              </a:rPr>
              <a:t>6</a:t>
            </a:r>
            <a:endParaRPr kumimoji="1" lang="ko-KR" altLang="en-US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91347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EA9B7F9-0988-7D4E-B444-43916B4226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423466" y="-1423467"/>
            <a:ext cx="6857999" cy="970493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5BFABD6-3687-8249-B530-87D632ADBD57}"/>
              </a:ext>
            </a:extLst>
          </p:cNvPr>
          <p:cNvSpPr txBox="1"/>
          <p:nvPr/>
        </p:nvSpPr>
        <p:spPr>
          <a:xfrm>
            <a:off x="4034790" y="2312348"/>
            <a:ext cx="582978" cy="646331"/>
          </a:xfrm>
          <a:prstGeom prst="rect">
            <a:avLst/>
          </a:prstGeom>
          <a:solidFill>
            <a:schemeClr val="tx1">
              <a:alpha val="49000"/>
            </a:scheme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b="1" dirty="0">
                <a:solidFill>
                  <a:srgbClr val="FFC000"/>
                </a:solidFill>
              </a:rPr>
              <a:t>10A</a:t>
            </a:r>
            <a:r>
              <a:rPr kumimoji="1" lang="en-US" altLang="ko-KR" b="1" dirty="0">
                <a:solidFill>
                  <a:srgbClr val="FFFF00"/>
                </a:solidFill>
              </a:rPr>
              <a:t>9</a:t>
            </a:r>
            <a:endParaRPr kumimoji="1" lang="ko-KR" altLang="en-US" b="1" dirty="0">
              <a:solidFill>
                <a:srgbClr val="FFFF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CC2938-339B-BE43-B699-D68EC4A5276B}"/>
              </a:ext>
            </a:extLst>
          </p:cNvPr>
          <p:cNvSpPr txBox="1"/>
          <p:nvPr/>
        </p:nvSpPr>
        <p:spPr>
          <a:xfrm>
            <a:off x="5100341" y="3644713"/>
            <a:ext cx="1329447" cy="646331"/>
          </a:xfrm>
          <a:prstGeom prst="rect">
            <a:avLst/>
          </a:prstGeom>
          <a:solidFill>
            <a:schemeClr val="tx1">
              <a:alpha val="49000"/>
            </a:scheme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b="1" dirty="0">
                <a:solidFill>
                  <a:srgbClr val="FFC000"/>
                </a:solidFill>
              </a:rPr>
              <a:t>10B</a:t>
            </a:r>
            <a:r>
              <a:rPr kumimoji="1" lang="en-US" altLang="ko-KR" b="1" dirty="0">
                <a:solidFill>
                  <a:srgbClr val="FF0000"/>
                </a:solidFill>
              </a:rPr>
              <a:t> 6,10</a:t>
            </a:r>
          </a:p>
          <a:p>
            <a:pPr algn="ctr"/>
            <a:r>
              <a:rPr kumimoji="1" lang="en-US" altLang="ko-KR" b="1" dirty="0">
                <a:solidFill>
                  <a:srgbClr val="FFFF00"/>
                </a:solidFill>
              </a:rPr>
              <a:t>11,12</a:t>
            </a:r>
            <a:endParaRPr kumimoji="1" lang="ko-KR" altLang="en-US" b="1" dirty="0">
              <a:solidFill>
                <a:srgbClr val="FFFF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B73157-F3E6-8B44-BCD1-B27A18C9B5B8}"/>
              </a:ext>
            </a:extLst>
          </p:cNvPr>
          <p:cNvSpPr txBox="1"/>
          <p:nvPr/>
        </p:nvSpPr>
        <p:spPr>
          <a:xfrm>
            <a:off x="6050047" y="1983420"/>
            <a:ext cx="1036694" cy="369332"/>
          </a:xfrm>
          <a:prstGeom prst="rect">
            <a:avLst/>
          </a:prstGeom>
          <a:solidFill>
            <a:schemeClr val="tx1">
              <a:alpha val="49000"/>
            </a:scheme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b="1" dirty="0">
                <a:solidFill>
                  <a:srgbClr val="FFC000"/>
                </a:solidFill>
              </a:rPr>
              <a:t>10C</a:t>
            </a:r>
            <a:r>
              <a:rPr kumimoji="1" lang="en-US" altLang="ko-KR" b="1" dirty="0">
                <a:solidFill>
                  <a:srgbClr val="FFFF00"/>
                </a:solidFill>
              </a:rPr>
              <a:t> 5</a:t>
            </a:r>
            <a:endParaRPr kumimoji="1" lang="ko-KR" altLang="en-US" b="1" dirty="0">
              <a:solidFill>
                <a:srgbClr val="FFFF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74E380-D6B2-B840-832C-F8603D6BA719}"/>
              </a:ext>
            </a:extLst>
          </p:cNvPr>
          <p:cNvSpPr txBox="1"/>
          <p:nvPr/>
        </p:nvSpPr>
        <p:spPr>
          <a:xfrm>
            <a:off x="7765351" y="1601403"/>
            <a:ext cx="594092" cy="646331"/>
          </a:xfrm>
          <a:prstGeom prst="rect">
            <a:avLst/>
          </a:prstGeom>
          <a:solidFill>
            <a:schemeClr val="tx1">
              <a:alpha val="49000"/>
            </a:scheme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b="1" dirty="0">
                <a:solidFill>
                  <a:srgbClr val="FFC000"/>
                </a:solidFill>
              </a:rPr>
              <a:t>10D</a:t>
            </a:r>
            <a:r>
              <a:rPr kumimoji="1" lang="en-US" altLang="ko-KR" b="1" dirty="0">
                <a:solidFill>
                  <a:srgbClr val="FFFF00"/>
                </a:solidFill>
              </a:rPr>
              <a:t> 6</a:t>
            </a:r>
            <a:endParaRPr kumimoji="1" lang="ko-KR" altLang="en-US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05728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B726CEB-F3AC-344A-A1F5-DCBD5CC109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423467" y="-1423466"/>
            <a:ext cx="6857998" cy="970493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128AF6D-27A4-7E49-989A-AE8667340A74}"/>
              </a:ext>
            </a:extLst>
          </p:cNvPr>
          <p:cNvSpPr txBox="1"/>
          <p:nvPr/>
        </p:nvSpPr>
        <p:spPr>
          <a:xfrm>
            <a:off x="5100341" y="3644713"/>
            <a:ext cx="1329447" cy="646331"/>
          </a:xfrm>
          <a:prstGeom prst="rect">
            <a:avLst/>
          </a:prstGeom>
          <a:solidFill>
            <a:schemeClr val="tx1">
              <a:alpha val="49000"/>
            </a:scheme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b="1" dirty="0">
                <a:solidFill>
                  <a:srgbClr val="FFC000"/>
                </a:solidFill>
              </a:rPr>
              <a:t>11A</a:t>
            </a:r>
            <a:r>
              <a:rPr kumimoji="1" lang="en-US" altLang="ko-KR" b="1" dirty="0">
                <a:solidFill>
                  <a:srgbClr val="FF0000"/>
                </a:solidFill>
              </a:rPr>
              <a:t> 6,10</a:t>
            </a:r>
          </a:p>
          <a:p>
            <a:pPr algn="ctr"/>
            <a:r>
              <a:rPr kumimoji="1" lang="en-US" altLang="ko-KR" b="1" dirty="0">
                <a:solidFill>
                  <a:srgbClr val="FFFF00"/>
                </a:solidFill>
              </a:rPr>
              <a:t>11,12</a:t>
            </a:r>
            <a:endParaRPr kumimoji="1" lang="ko-KR" altLang="en-US" b="1" dirty="0">
              <a:solidFill>
                <a:srgbClr val="FFFF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4CB00B-A4EF-914B-9C1E-7CBF9BB87DBC}"/>
              </a:ext>
            </a:extLst>
          </p:cNvPr>
          <p:cNvSpPr txBox="1"/>
          <p:nvPr/>
        </p:nvSpPr>
        <p:spPr>
          <a:xfrm>
            <a:off x="7765351" y="1601403"/>
            <a:ext cx="594092" cy="646331"/>
          </a:xfrm>
          <a:prstGeom prst="rect">
            <a:avLst/>
          </a:prstGeom>
          <a:solidFill>
            <a:schemeClr val="tx1">
              <a:alpha val="49000"/>
            </a:scheme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b="1" dirty="0">
                <a:solidFill>
                  <a:srgbClr val="FFC000"/>
                </a:solidFill>
              </a:rPr>
              <a:t>11B</a:t>
            </a:r>
            <a:r>
              <a:rPr kumimoji="1" lang="en-US" altLang="ko-KR" b="1" dirty="0">
                <a:solidFill>
                  <a:srgbClr val="FFFF00"/>
                </a:solidFill>
              </a:rPr>
              <a:t> 6</a:t>
            </a:r>
            <a:endParaRPr kumimoji="1" lang="ko-KR" altLang="en-US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62182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09893D4-ACB4-E64D-9C99-2A60B286C0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423467" y="-1423466"/>
            <a:ext cx="6857998" cy="970493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137FDBB-90D5-BB4E-888A-410020A4751F}"/>
              </a:ext>
            </a:extLst>
          </p:cNvPr>
          <p:cNvSpPr txBox="1"/>
          <p:nvPr/>
        </p:nvSpPr>
        <p:spPr>
          <a:xfrm>
            <a:off x="5100341" y="3644713"/>
            <a:ext cx="1329447" cy="646331"/>
          </a:xfrm>
          <a:prstGeom prst="rect">
            <a:avLst/>
          </a:prstGeom>
          <a:solidFill>
            <a:schemeClr val="tx1">
              <a:alpha val="49000"/>
            </a:scheme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b="1" dirty="0">
                <a:solidFill>
                  <a:srgbClr val="FFC000"/>
                </a:solidFill>
              </a:rPr>
              <a:t>12A</a:t>
            </a:r>
            <a:r>
              <a:rPr kumimoji="1" lang="en-US" altLang="ko-KR" b="1" dirty="0">
                <a:solidFill>
                  <a:srgbClr val="FF0000"/>
                </a:solidFill>
              </a:rPr>
              <a:t> 6,10</a:t>
            </a:r>
          </a:p>
          <a:p>
            <a:pPr algn="ctr"/>
            <a:r>
              <a:rPr kumimoji="1" lang="en-US" altLang="ko-KR" b="1" dirty="0">
                <a:solidFill>
                  <a:srgbClr val="FFFF00"/>
                </a:solidFill>
              </a:rPr>
              <a:t>11,12</a:t>
            </a:r>
            <a:endParaRPr kumimoji="1" lang="ko-KR" altLang="en-US" b="1" dirty="0">
              <a:solidFill>
                <a:srgbClr val="FFFF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34366D-D2CB-9C4F-A3F4-8C1BA9C913DB}"/>
              </a:ext>
            </a:extLst>
          </p:cNvPr>
          <p:cNvSpPr txBox="1"/>
          <p:nvPr/>
        </p:nvSpPr>
        <p:spPr>
          <a:xfrm>
            <a:off x="7765351" y="1601403"/>
            <a:ext cx="594092" cy="646331"/>
          </a:xfrm>
          <a:prstGeom prst="rect">
            <a:avLst/>
          </a:prstGeom>
          <a:solidFill>
            <a:schemeClr val="tx1">
              <a:alpha val="49000"/>
            </a:scheme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b="1" dirty="0">
                <a:solidFill>
                  <a:srgbClr val="FFC000"/>
                </a:solidFill>
              </a:rPr>
              <a:t>12B</a:t>
            </a:r>
            <a:r>
              <a:rPr kumimoji="1" lang="en-US" altLang="ko-KR" b="1" dirty="0">
                <a:solidFill>
                  <a:srgbClr val="FFFF00"/>
                </a:solidFill>
              </a:rPr>
              <a:t>6</a:t>
            </a:r>
            <a:endParaRPr kumimoji="1" lang="ko-KR" altLang="en-US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79452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A38F65D-84D8-6E47-8EEC-311AE0525B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423467" y="-1423467"/>
            <a:ext cx="6857999" cy="970493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904E77D-05ED-8D41-BE23-B01EDF1AB8F4}"/>
              </a:ext>
            </a:extLst>
          </p:cNvPr>
          <p:cNvSpPr txBox="1"/>
          <p:nvPr/>
        </p:nvSpPr>
        <p:spPr>
          <a:xfrm>
            <a:off x="1344905" y="598829"/>
            <a:ext cx="1329447" cy="369332"/>
          </a:xfrm>
          <a:prstGeom prst="rect">
            <a:avLst/>
          </a:prstGeom>
          <a:solidFill>
            <a:schemeClr val="tx1">
              <a:alpha val="49000"/>
            </a:scheme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b="1" dirty="0">
                <a:solidFill>
                  <a:srgbClr val="FFC000"/>
                </a:solidFill>
              </a:rPr>
              <a:t>B5A</a:t>
            </a:r>
            <a:r>
              <a:rPr kumimoji="1" lang="en-US" altLang="ko-KR" b="1" dirty="0">
                <a:solidFill>
                  <a:srgbClr val="FFFF00"/>
                </a:solidFill>
              </a:rPr>
              <a:t> 1</a:t>
            </a:r>
            <a:endParaRPr kumimoji="1" lang="ko-KR" altLang="en-US" b="1" dirty="0">
              <a:solidFill>
                <a:srgbClr val="FFFF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9F8793-BE3A-FB47-A030-3D922EC53D52}"/>
              </a:ext>
            </a:extLst>
          </p:cNvPr>
          <p:cNvSpPr txBox="1"/>
          <p:nvPr/>
        </p:nvSpPr>
        <p:spPr>
          <a:xfrm>
            <a:off x="3234691" y="3489464"/>
            <a:ext cx="1419766" cy="646331"/>
          </a:xfrm>
          <a:prstGeom prst="rect">
            <a:avLst/>
          </a:prstGeom>
          <a:solidFill>
            <a:schemeClr val="tx1">
              <a:alpha val="49000"/>
            </a:scheme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b="1" dirty="0">
                <a:solidFill>
                  <a:srgbClr val="FFC000"/>
                </a:solidFill>
              </a:rPr>
              <a:t>B5B </a:t>
            </a:r>
            <a:r>
              <a:rPr kumimoji="1" lang="en-US" altLang="ko-KR" b="1" dirty="0">
                <a:solidFill>
                  <a:srgbClr val="FF0000"/>
                </a:solidFill>
              </a:rPr>
              <a:t>3,4,5</a:t>
            </a:r>
          </a:p>
          <a:p>
            <a:pPr algn="ctr"/>
            <a:r>
              <a:rPr kumimoji="1" lang="en-US" altLang="ko-KR" b="1" dirty="0">
                <a:solidFill>
                  <a:srgbClr val="FFFF00"/>
                </a:solidFill>
              </a:rPr>
              <a:t>2,3</a:t>
            </a:r>
            <a:endParaRPr kumimoji="1" lang="ko-KR" altLang="en-US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38005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5B2CBDE-511C-444A-BA75-0BD479FA86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423467" y="-1423467"/>
            <a:ext cx="6857999" cy="970493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49A0D5F-A2AE-4C4D-A003-02551A2C9373}"/>
              </a:ext>
            </a:extLst>
          </p:cNvPr>
          <p:cNvSpPr txBox="1"/>
          <p:nvPr/>
        </p:nvSpPr>
        <p:spPr>
          <a:xfrm>
            <a:off x="1565910" y="655979"/>
            <a:ext cx="742950" cy="369332"/>
          </a:xfrm>
          <a:prstGeom prst="rect">
            <a:avLst/>
          </a:prstGeom>
          <a:solidFill>
            <a:schemeClr val="tx1">
              <a:alpha val="49000"/>
            </a:scheme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b="1" dirty="0">
                <a:solidFill>
                  <a:srgbClr val="FFC000"/>
                </a:solidFill>
              </a:rPr>
              <a:t>B4A</a:t>
            </a:r>
            <a:r>
              <a:rPr kumimoji="1" lang="en-US" altLang="ko-KR" b="1" dirty="0">
                <a:solidFill>
                  <a:srgbClr val="FFFF00"/>
                </a:solidFill>
              </a:rPr>
              <a:t> 1</a:t>
            </a:r>
            <a:endParaRPr kumimoji="1" lang="ko-KR" altLang="en-US" b="1" dirty="0">
              <a:solidFill>
                <a:srgbClr val="FFFF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F2A4BF-DC8B-9E44-A0B3-FD94D227D7C0}"/>
              </a:ext>
            </a:extLst>
          </p:cNvPr>
          <p:cNvSpPr txBox="1"/>
          <p:nvPr/>
        </p:nvSpPr>
        <p:spPr>
          <a:xfrm>
            <a:off x="3809889" y="3615194"/>
            <a:ext cx="1276461" cy="646331"/>
          </a:xfrm>
          <a:prstGeom prst="rect">
            <a:avLst/>
          </a:prstGeom>
          <a:solidFill>
            <a:schemeClr val="tx1">
              <a:alpha val="49000"/>
            </a:scheme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b="1" dirty="0">
                <a:solidFill>
                  <a:srgbClr val="FFC000"/>
                </a:solidFill>
              </a:rPr>
              <a:t>B4C</a:t>
            </a:r>
            <a:r>
              <a:rPr kumimoji="1" lang="en-US" altLang="ko-KR" b="1" dirty="0">
                <a:solidFill>
                  <a:srgbClr val="FF0000"/>
                </a:solidFill>
              </a:rPr>
              <a:t> 3,4,5</a:t>
            </a:r>
          </a:p>
          <a:p>
            <a:pPr algn="ctr"/>
            <a:r>
              <a:rPr kumimoji="1" lang="en-US" altLang="ko-KR" b="1" dirty="0">
                <a:solidFill>
                  <a:srgbClr val="FFFF00"/>
                </a:solidFill>
              </a:rPr>
              <a:t>2,3</a:t>
            </a:r>
            <a:endParaRPr kumimoji="1" lang="ko-KR" altLang="en-US" b="1" dirty="0">
              <a:solidFill>
                <a:srgbClr val="FFFF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BB9C21-3F15-5849-B710-F6577D9C3F4C}"/>
              </a:ext>
            </a:extLst>
          </p:cNvPr>
          <p:cNvSpPr txBox="1"/>
          <p:nvPr/>
        </p:nvSpPr>
        <p:spPr>
          <a:xfrm>
            <a:off x="2872740" y="3429000"/>
            <a:ext cx="762000" cy="369332"/>
          </a:xfrm>
          <a:prstGeom prst="rect">
            <a:avLst/>
          </a:prstGeom>
          <a:solidFill>
            <a:schemeClr val="tx1">
              <a:alpha val="49000"/>
            </a:scheme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b="1" dirty="0">
                <a:solidFill>
                  <a:srgbClr val="FFC000"/>
                </a:solidFill>
              </a:rPr>
              <a:t>B4B</a:t>
            </a:r>
            <a:r>
              <a:rPr kumimoji="1" lang="en-US" altLang="ko-KR" b="1" dirty="0">
                <a:solidFill>
                  <a:srgbClr val="FFFF00"/>
                </a:solidFill>
              </a:rPr>
              <a:t> 4</a:t>
            </a:r>
            <a:endParaRPr kumimoji="1" lang="ko-KR" altLang="en-US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22540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62CA79D-D79B-4544-B2D8-04360518B9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524000" y="-1423467"/>
            <a:ext cx="6857999" cy="970493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7E32BCE-4418-9E4E-8D26-16C04BB92E31}"/>
              </a:ext>
            </a:extLst>
          </p:cNvPr>
          <p:cNvSpPr txBox="1"/>
          <p:nvPr/>
        </p:nvSpPr>
        <p:spPr>
          <a:xfrm>
            <a:off x="3809889" y="3615194"/>
            <a:ext cx="1042577" cy="646331"/>
          </a:xfrm>
          <a:prstGeom prst="rect">
            <a:avLst/>
          </a:prstGeom>
          <a:solidFill>
            <a:schemeClr val="tx1">
              <a:alpha val="49000"/>
            </a:scheme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sz="1400" b="1" dirty="0">
                <a:solidFill>
                  <a:srgbClr val="FFC000"/>
                </a:solidFill>
              </a:rPr>
              <a:t>B3B</a:t>
            </a:r>
            <a:r>
              <a:rPr kumimoji="1" lang="en-US" altLang="ko-KR" b="1" dirty="0">
                <a:solidFill>
                  <a:srgbClr val="FF0000"/>
                </a:solidFill>
              </a:rPr>
              <a:t> 3,4,5</a:t>
            </a:r>
          </a:p>
          <a:p>
            <a:pPr algn="ctr"/>
            <a:r>
              <a:rPr kumimoji="1" lang="en-US" altLang="ko-KR" b="1" dirty="0">
                <a:solidFill>
                  <a:srgbClr val="FFFF00"/>
                </a:solidFill>
              </a:rPr>
              <a:t>3</a:t>
            </a:r>
            <a:endParaRPr kumimoji="1" lang="ko-KR" altLang="en-US" b="1" dirty="0">
              <a:solidFill>
                <a:srgbClr val="FFFF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4D91955-ECB7-AF43-B223-96DCE7BF85DF}"/>
              </a:ext>
            </a:extLst>
          </p:cNvPr>
          <p:cNvSpPr txBox="1"/>
          <p:nvPr/>
        </p:nvSpPr>
        <p:spPr>
          <a:xfrm>
            <a:off x="2872740" y="3475166"/>
            <a:ext cx="594092" cy="276999"/>
          </a:xfrm>
          <a:prstGeom prst="rect">
            <a:avLst/>
          </a:prstGeom>
          <a:solidFill>
            <a:schemeClr val="tx1">
              <a:alpha val="49000"/>
            </a:scheme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sz="1200" b="1" dirty="0">
                <a:solidFill>
                  <a:srgbClr val="FFC000"/>
                </a:solidFill>
              </a:rPr>
              <a:t>B3A</a:t>
            </a:r>
            <a:r>
              <a:rPr kumimoji="1" lang="en-US" altLang="ko-KR" sz="1200" b="1" dirty="0">
                <a:solidFill>
                  <a:srgbClr val="FFFF00"/>
                </a:solidFill>
              </a:rPr>
              <a:t> 4</a:t>
            </a:r>
            <a:endParaRPr kumimoji="1" lang="ko-KR" altLang="en-US" sz="1200" b="1" dirty="0">
              <a:solidFill>
                <a:srgbClr val="FFFF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DB17D0A-0EBE-734F-B36B-81C140BECD7F}"/>
              </a:ext>
            </a:extLst>
          </p:cNvPr>
          <p:cNvSpPr txBox="1"/>
          <p:nvPr/>
        </p:nvSpPr>
        <p:spPr>
          <a:xfrm>
            <a:off x="6915150" y="1266998"/>
            <a:ext cx="816747" cy="369332"/>
          </a:xfrm>
          <a:prstGeom prst="rect">
            <a:avLst/>
          </a:prstGeom>
          <a:solidFill>
            <a:schemeClr val="tx1">
              <a:alpha val="49000"/>
            </a:scheme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b="1" dirty="0">
                <a:solidFill>
                  <a:srgbClr val="FFC000"/>
                </a:solidFill>
              </a:rPr>
              <a:t>B3E</a:t>
            </a:r>
            <a:r>
              <a:rPr kumimoji="1" lang="en-US" altLang="ko-KR" b="1" dirty="0">
                <a:solidFill>
                  <a:srgbClr val="FFFF00"/>
                </a:solidFill>
              </a:rPr>
              <a:t> 7</a:t>
            </a:r>
            <a:endParaRPr kumimoji="1" lang="ko-KR" altLang="en-US" b="1" dirty="0">
              <a:solidFill>
                <a:srgbClr val="FFFF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C8ED9D2-8CE1-CD44-8ECD-D97B3EC0C809}"/>
              </a:ext>
            </a:extLst>
          </p:cNvPr>
          <p:cNvSpPr txBox="1"/>
          <p:nvPr/>
        </p:nvSpPr>
        <p:spPr>
          <a:xfrm>
            <a:off x="5811559" y="3542820"/>
            <a:ext cx="1036694" cy="646331"/>
          </a:xfrm>
          <a:prstGeom prst="rect">
            <a:avLst/>
          </a:prstGeom>
          <a:solidFill>
            <a:schemeClr val="tx1">
              <a:alpha val="49000"/>
            </a:scheme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sz="1200" b="1" dirty="0">
                <a:solidFill>
                  <a:srgbClr val="FFC000"/>
                </a:solidFill>
              </a:rPr>
              <a:t>B3D</a:t>
            </a:r>
            <a:r>
              <a:rPr kumimoji="1" lang="en-US" altLang="ko-KR" b="1" dirty="0">
                <a:solidFill>
                  <a:srgbClr val="FF0000"/>
                </a:solidFill>
              </a:rPr>
              <a:t> 11,12</a:t>
            </a:r>
          </a:p>
          <a:p>
            <a:pPr algn="ctr"/>
            <a:r>
              <a:rPr kumimoji="1" lang="en-US" altLang="ko-KR" b="1" dirty="0">
                <a:solidFill>
                  <a:srgbClr val="FFFF00"/>
                </a:solidFill>
              </a:rPr>
              <a:t>5,6</a:t>
            </a:r>
            <a:endParaRPr kumimoji="1" lang="ko-KR" altLang="en-US" b="1" dirty="0">
              <a:solidFill>
                <a:srgbClr val="FFFF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B4B1F9B-6901-B94C-84B8-F24FBA5AD5A7}"/>
              </a:ext>
            </a:extLst>
          </p:cNvPr>
          <p:cNvSpPr txBox="1"/>
          <p:nvPr/>
        </p:nvSpPr>
        <p:spPr>
          <a:xfrm>
            <a:off x="4689636" y="4797576"/>
            <a:ext cx="1329447" cy="369332"/>
          </a:xfrm>
          <a:prstGeom prst="rect">
            <a:avLst/>
          </a:prstGeom>
          <a:solidFill>
            <a:schemeClr val="tx1">
              <a:alpha val="49000"/>
            </a:scheme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b="1" dirty="0">
                <a:solidFill>
                  <a:srgbClr val="FFC000"/>
                </a:solidFill>
              </a:rPr>
              <a:t>B3C</a:t>
            </a:r>
            <a:r>
              <a:rPr kumimoji="1" lang="en-US" altLang="ko-KR" b="1" dirty="0">
                <a:solidFill>
                  <a:srgbClr val="FF0000"/>
                </a:solidFill>
              </a:rPr>
              <a:t> 6,7,10</a:t>
            </a:r>
          </a:p>
        </p:txBody>
      </p:sp>
    </p:spTree>
    <p:extLst>
      <p:ext uri="{BB962C8B-B14F-4D97-AF65-F5344CB8AC3E}">
        <p14:creationId xmlns:p14="http://schemas.microsoft.com/office/powerpoint/2010/main" val="8913903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506D7A2-5339-2148-93EF-004A97360D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423467" y="-1423466"/>
            <a:ext cx="6857998" cy="970493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B6E743E-5554-2F4E-A2ED-97A61B9DBBCC}"/>
              </a:ext>
            </a:extLst>
          </p:cNvPr>
          <p:cNvSpPr txBox="1"/>
          <p:nvPr/>
        </p:nvSpPr>
        <p:spPr>
          <a:xfrm>
            <a:off x="3254806" y="3692472"/>
            <a:ext cx="1329447" cy="646331"/>
          </a:xfrm>
          <a:prstGeom prst="rect">
            <a:avLst/>
          </a:prstGeom>
          <a:solidFill>
            <a:schemeClr val="tx1">
              <a:alpha val="49000"/>
            </a:scheme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b="1" dirty="0">
                <a:solidFill>
                  <a:srgbClr val="FFC000"/>
                </a:solidFill>
              </a:rPr>
              <a:t>B2B</a:t>
            </a:r>
            <a:r>
              <a:rPr kumimoji="1" lang="en-US" altLang="ko-KR" b="1" dirty="0">
                <a:solidFill>
                  <a:srgbClr val="FF0000"/>
                </a:solidFill>
              </a:rPr>
              <a:t> 5</a:t>
            </a:r>
          </a:p>
          <a:p>
            <a:pPr algn="ctr"/>
            <a:r>
              <a:rPr kumimoji="1" lang="en-US" altLang="ko-KR" b="1" dirty="0">
                <a:solidFill>
                  <a:srgbClr val="FFFF00"/>
                </a:solidFill>
              </a:rPr>
              <a:t>3,4</a:t>
            </a:r>
            <a:endParaRPr kumimoji="1" lang="ko-KR" altLang="en-US" b="1" dirty="0">
              <a:solidFill>
                <a:srgbClr val="FFFF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6D3716-3624-C94B-956A-AA0F8A5E8798}"/>
              </a:ext>
            </a:extLst>
          </p:cNvPr>
          <p:cNvSpPr txBox="1"/>
          <p:nvPr/>
        </p:nvSpPr>
        <p:spPr>
          <a:xfrm>
            <a:off x="4678206" y="4693367"/>
            <a:ext cx="1329447" cy="646331"/>
          </a:xfrm>
          <a:prstGeom prst="rect">
            <a:avLst/>
          </a:prstGeom>
          <a:solidFill>
            <a:schemeClr val="tx1">
              <a:alpha val="49000"/>
            </a:scheme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b="1" dirty="0">
                <a:solidFill>
                  <a:srgbClr val="FFC000"/>
                </a:solidFill>
              </a:rPr>
              <a:t>B2C</a:t>
            </a:r>
            <a:r>
              <a:rPr kumimoji="1" lang="en-US" altLang="ko-KR" b="1" dirty="0">
                <a:solidFill>
                  <a:srgbClr val="FF0000"/>
                </a:solidFill>
              </a:rPr>
              <a:t> 6,7,10</a:t>
            </a:r>
          </a:p>
          <a:p>
            <a:pPr algn="ctr"/>
            <a:endParaRPr kumimoji="1" lang="ko-KR" altLang="en-US" b="1" dirty="0">
              <a:solidFill>
                <a:srgbClr val="FFFF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590FB7-1CCA-A047-9EAC-E629F13A3357}"/>
              </a:ext>
            </a:extLst>
          </p:cNvPr>
          <p:cNvSpPr txBox="1"/>
          <p:nvPr/>
        </p:nvSpPr>
        <p:spPr>
          <a:xfrm>
            <a:off x="6007653" y="3369306"/>
            <a:ext cx="1036694" cy="646331"/>
          </a:xfrm>
          <a:prstGeom prst="rect">
            <a:avLst/>
          </a:prstGeom>
          <a:solidFill>
            <a:schemeClr val="tx1">
              <a:alpha val="49000"/>
            </a:scheme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sz="1200" b="1" dirty="0">
                <a:solidFill>
                  <a:srgbClr val="FFC000"/>
                </a:solidFill>
              </a:rPr>
              <a:t>B2D</a:t>
            </a:r>
            <a:r>
              <a:rPr kumimoji="1" lang="en-US" altLang="ko-KR" b="1" dirty="0">
                <a:solidFill>
                  <a:srgbClr val="FF0000"/>
                </a:solidFill>
              </a:rPr>
              <a:t> 11,12</a:t>
            </a:r>
          </a:p>
          <a:p>
            <a:pPr algn="ctr"/>
            <a:r>
              <a:rPr kumimoji="1" lang="en-US" altLang="ko-KR" b="1" dirty="0">
                <a:solidFill>
                  <a:srgbClr val="FFFF00"/>
                </a:solidFill>
              </a:rPr>
              <a:t>5,6</a:t>
            </a:r>
            <a:endParaRPr kumimoji="1" lang="ko-KR" altLang="en-US" b="1" dirty="0">
              <a:solidFill>
                <a:srgbClr val="FFFF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96F585-CDD3-0045-AA51-DD8967E8A85B}"/>
              </a:ext>
            </a:extLst>
          </p:cNvPr>
          <p:cNvSpPr txBox="1"/>
          <p:nvPr/>
        </p:nvSpPr>
        <p:spPr>
          <a:xfrm>
            <a:off x="6915150" y="1266998"/>
            <a:ext cx="816747" cy="369332"/>
          </a:xfrm>
          <a:prstGeom prst="rect">
            <a:avLst/>
          </a:prstGeom>
          <a:solidFill>
            <a:schemeClr val="tx1">
              <a:alpha val="49000"/>
            </a:scheme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b="1" dirty="0">
                <a:solidFill>
                  <a:srgbClr val="FFC000"/>
                </a:solidFill>
              </a:rPr>
              <a:t>B2E</a:t>
            </a:r>
            <a:r>
              <a:rPr kumimoji="1" lang="en-US" altLang="ko-KR" b="1" dirty="0">
                <a:solidFill>
                  <a:srgbClr val="FFFF00"/>
                </a:solidFill>
              </a:rPr>
              <a:t> 7</a:t>
            </a:r>
            <a:endParaRPr kumimoji="1" lang="ko-KR" altLang="en-US" b="1" dirty="0">
              <a:solidFill>
                <a:srgbClr val="FFFF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D5D1BA3-6DDD-4D48-83B4-952477654372}"/>
              </a:ext>
            </a:extLst>
          </p:cNvPr>
          <p:cNvSpPr txBox="1"/>
          <p:nvPr/>
        </p:nvSpPr>
        <p:spPr>
          <a:xfrm>
            <a:off x="2431351" y="5155032"/>
            <a:ext cx="594092" cy="369332"/>
          </a:xfrm>
          <a:prstGeom prst="rect">
            <a:avLst/>
          </a:prstGeom>
          <a:solidFill>
            <a:schemeClr val="tx1">
              <a:alpha val="49000"/>
            </a:scheme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sz="1100" b="1" dirty="0">
                <a:solidFill>
                  <a:srgbClr val="FFC000"/>
                </a:solidFill>
              </a:rPr>
              <a:t>B2A</a:t>
            </a:r>
            <a:r>
              <a:rPr kumimoji="1" lang="en-US" altLang="ko-KR" b="1" dirty="0">
                <a:solidFill>
                  <a:srgbClr val="FFFF00"/>
                </a:solidFill>
              </a:rPr>
              <a:t> 8</a:t>
            </a:r>
            <a:endParaRPr kumimoji="1" lang="ko-KR" altLang="en-US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85891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FF6EBA4-8033-E24B-A87D-BC3BE43662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423467" y="-1423467"/>
            <a:ext cx="6857999" cy="970493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7C45206-9B8F-504D-ABC1-E9927BE04E3A}"/>
              </a:ext>
            </a:extLst>
          </p:cNvPr>
          <p:cNvSpPr txBox="1"/>
          <p:nvPr/>
        </p:nvSpPr>
        <p:spPr>
          <a:xfrm>
            <a:off x="3239308" y="3578652"/>
            <a:ext cx="1329447" cy="646331"/>
          </a:xfrm>
          <a:prstGeom prst="rect">
            <a:avLst/>
          </a:prstGeom>
          <a:solidFill>
            <a:schemeClr val="tx1">
              <a:alpha val="49000"/>
            </a:scheme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b="1" dirty="0">
                <a:solidFill>
                  <a:srgbClr val="FFC000"/>
                </a:solidFill>
              </a:rPr>
              <a:t>B1B</a:t>
            </a:r>
            <a:r>
              <a:rPr kumimoji="1" lang="en-US" altLang="ko-KR" b="1" dirty="0">
                <a:solidFill>
                  <a:srgbClr val="FF0000"/>
                </a:solidFill>
              </a:rPr>
              <a:t> 5</a:t>
            </a:r>
          </a:p>
          <a:p>
            <a:pPr algn="ctr"/>
            <a:r>
              <a:rPr kumimoji="1" lang="en-US" altLang="ko-KR" b="1" dirty="0">
                <a:solidFill>
                  <a:srgbClr val="FFFF00"/>
                </a:solidFill>
              </a:rPr>
              <a:t>3,4,</a:t>
            </a:r>
            <a:endParaRPr kumimoji="1" lang="ko-KR" altLang="en-US" b="1" dirty="0">
              <a:solidFill>
                <a:srgbClr val="FFFF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2F3007-08FB-1040-BC50-D2FA64B18FB1}"/>
              </a:ext>
            </a:extLst>
          </p:cNvPr>
          <p:cNvSpPr txBox="1"/>
          <p:nvPr/>
        </p:nvSpPr>
        <p:spPr>
          <a:xfrm>
            <a:off x="4792071" y="4785802"/>
            <a:ext cx="1329447" cy="369332"/>
          </a:xfrm>
          <a:prstGeom prst="rect">
            <a:avLst/>
          </a:prstGeom>
          <a:solidFill>
            <a:schemeClr val="tx1">
              <a:alpha val="49000"/>
            </a:scheme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b="1" dirty="0">
                <a:solidFill>
                  <a:srgbClr val="FFC000"/>
                </a:solidFill>
              </a:rPr>
              <a:t>B1C</a:t>
            </a:r>
            <a:r>
              <a:rPr kumimoji="1" lang="en-US" altLang="ko-KR" b="1" dirty="0">
                <a:solidFill>
                  <a:srgbClr val="FF0000"/>
                </a:solidFill>
              </a:rPr>
              <a:t> 6,7, 10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A32EE4-FCFE-254C-8DD9-264201E8F063}"/>
              </a:ext>
            </a:extLst>
          </p:cNvPr>
          <p:cNvSpPr txBox="1"/>
          <p:nvPr/>
        </p:nvSpPr>
        <p:spPr>
          <a:xfrm>
            <a:off x="5926315" y="3311958"/>
            <a:ext cx="1210529" cy="646331"/>
          </a:xfrm>
          <a:prstGeom prst="rect">
            <a:avLst/>
          </a:prstGeom>
          <a:solidFill>
            <a:schemeClr val="tx1">
              <a:alpha val="49000"/>
            </a:scheme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b="1" dirty="0">
                <a:solidFill>
                  <a:srgbClr val="FFC000"/>
                </a:solidFill>
              </a:rPr>
              <a:t>B1D</a:t>
            </a:r>
            <a:r>
              <a:rPr kumimoji="1" lang="en-US" altLang="ko-KR" b="1" dirty="0">
                <a:solidFill>
                  <a:srgbClr val="FF0000"/>
                </a:solidFill>
              </a:rPr>
              <a:t> 11,12</a:t>
            </a:r>
          </a:p>
          <a:p>
            <a:pPr algn="ctr"/>
            <a:r>
              <a:rPr kumimoji="1" lang="en-US" altLang="ko-KR" b="1" dirty="0">
                <a:solidFill>
                  <a:srgbClr val="FFFF00"/>
                </a:solidFill>
              </a:rPr>
              <a:t>5,6</a:t>
            </a:r>
            <a:endParaRPr kumimoji="1" lang="ko-KR" altLang="en-US" b="1" dirty="0">
              <a:solidFill>
                <a:srgbClr val="FFFF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A39C51-A87D-2F43-A893-88EDB6F04B8C}"/>
              </a:ext>
            </a:extLst>
          </p:cNvPr>
          <p:cNvSpPr txBox="1"/>
          <p:nvPr/>
        </p:nvSpPr>
        <p:spPr>
          <a:xfrm>
            <a:off x="6915150" y="1266998"/>
            <a:ext cx="816747" cy="369332"/>
          </a:xfrm>
          <a:prstGeom prst="rect">
            <a:avLst/>
          </a:prstGeom>
          <a:solidFill>
            <a:schemeClr val="tx1">
              <a:alpha val="49000"/>
            </a:scheme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b="1" dirty="0">
                <a:solidFill>
                  <a:srgbClr val="FFC000"/>
                </a:solidFill>
              </a:rPr>
              <a:t>B1E</a:t>
            </a:r>
            <a:r>
              <a:rPr kumimoji="1" lang="en-US" altLang="ko-KR" b="1" dirty="0">
                <a:solidFill>
                  <a:srgbClr val="FFFF00"/>
                </a:solidFill>
              </a:rPr>
              <a:t> 7</a:t>
            </a:r>
            <a:endParaRPr kumimoji="1" lang="ko-KR" altLang="en-US" b="1" dirty="0">
              <a:solidFill>
                <a:srgbClr val="FFFF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1F82310-F88D-7142-AE16-04B111E9ED03}"/>
              </a:ext>
            </a:extLst>
          </p:cNvPr>
          <p:cNvSpPr txBox="1"/>
          <p:nvPr/>
        </p:nvSpPr>
        <p:spPr>
          <a:xfrm>
            <a:off x="2431350" y="5155032"/>
            <a:ext cx="807957" cy="369332"/>
          </a:xfrm>
          <a:prstGeom prst="rect">
            <a:avLst/>
          </a:prstGeom>
          <a:solidFill>
            <a:schemeClr val="tx1">
              <a:alpha val="49000"/>
            </a:scheme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b="1" dirty="0">
                <a:solidFill>
                  <a:srgbClr val="FFC000"/>
                </a:solidFill>
              </a:rPr>
              <a:t>B1A</a:t>
            </a:r>
            <a:r>
              <a:rPr kumimoji="1" lang="en-US" altLang="ko-KR" b="1" dirty="0">
                <a:solidFill>
                  <a:srgbClr val="FFFF00"/>
                </a:solidFill>
              </a:rPr>
              <a:t> 8</a:t>
            </a:r>
            <a:endParaRPr kumimoji="1" lang="ko-KR" altLang="en-US" b="1" dirty="0">
              <a:solidFill>
                <a:srgbClr val="FFFF00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09CD8C9-6CBE-884B-998E-8B67C3F4F357}"/>
              </a:ext>
            </a:extLst>
          </p:cNvPr>
          <p:cNvSpPr/>
          <p:nvPr/>
        </p:nvSpPr>
        <p:spPr>
          <a:xfrm>
            <a:off x="1426866" y="2480630"/>
            <a:ext cx="2959990" cy="3528284"/>
          </a:xfrm>
          <a:prstGeom prst="rect">
            <a:avLst/>
          </a:prstGeom>
          <a:solidFill>
            <a:schemeClr val="accent4">
              <a:lumMod val="40000"/>
              <a:lumOff val="60000"/>
              <a:alpha val="43000"/>
            </a:schemeClr>
          </a:solidFill>
          <a:ln w="317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solidFill>
                  <a:schemeClr val="tx1"/>
                </a:solidFill>
              </a:rPr>
              <a:t>RB1A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endParaRPr kumimoji="1" lang="en-US" altLang="ko-KR" b="1" dirty="0">
              <a:solidFill>
                <a:schemeClr val="tx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3D5A388-214D-1046-BD6A-33785A7BC1B3}"/>
              </a:ext>
            </a:extLst>
          </p:cNvPr>
          <p:cNvSpPr/>
          <p:nvPr/>
        </p:nvSpPr>
        <p:spPr>
          <a:xfrm>
            <a:off x="4386856" y="2489886"/>
            <a:ext cx="2214911" cy="1189247"/>
          </a:xfrm>
          <a:prstGeom prst="rect">
            <a:avLst/>
          </a:prstGeom>
          <a:solidFill>
            <a:schemeClr val="accent4">
              <a:lumMod val="40000"/>
              <a:lumOff val="60000"/>
              <a:alpha val="43000"/>
            </a:schemeClr>
          </a:solidFill>
          <a:ln w="317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solidFill>
                  <a:schemeClr val="tx1"/>
                </a:solidFill>
              </a:rPr>
              <a:t>RB1B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endParaRPr kumimoji="1" lang="en-US" altLang="ko-KR" b="1" dirty="0">
              <a:solidFill>
                <a:schemeClr val="tx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22F4DE4-C581-7B40-8E3D-C78FDAC57A44}"/>
              </a:ext>
            </a:extLst>
          </p:cNvPr>
          <p:cNvSpPr/>
          <p:nvPr/>
        </p:nvSpPr>
        <p:spPr>
          <a:xfrm>
            <a:off x="6358009" y="949365"/>
            <a:ext cx="1479706" cy="2085237"/>
          </a:xfrm>
          <a:prstGeom prst="rect">
            <a:avLst/>
          </a:prstGeom>
          <a:solidFill>
            <a:schemeClr val="accent4">
              <a:lumMod val="40000"/>
              <a:lumOff val="60000"/>
              <a:alpha val="43000"/>
            </a:schemeClr>
          </a:solidFill>
          <a:ln w="317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solidFill>
                  <a:schemeClr val="tx1"/>
                </a:solidFill>
              </a:rPr>
              <a:t>RB1C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endParaRPr kumimoji="1" lang="en-US" altLang="ko-KR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87659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F76B9C3-A7C7-914A-82AE-39962EB294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421283" y="-1421283"/>
            <a:ext cx="6857999" cy="970056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C4FA9BC-BE2C-6242-AACA-575B5E79A41C}"/>
              </a:ext>
            </a:extLst>
          </p:cNvPr>
          <p:cNvSpPr txBox="1"/>
          <p:nvPr/>
        </p:nvSpPr>
        <p:spPr>
          <a:xfrm>
            <a:off x="3254807" y="3440153"/>
            <a:ext cx="1317194" cy="923330"/>
          </a:xfrm>
          <a:prstGeom prst="rect">
            <a:avLst/>
          </a:prstGeom>
          <a:solidFill>
            <a:schemeClr val="tx1">
              <a:alpha val="49000"/>
            </a:scheme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b="1" dirty="0">
                <a:solidFill>
                  <a:srgbClr val="FFC000"/>
                </a:solidFill>
              </a:rPr>
              <a:t>01B</a:t>
            </a:r>
            <a:r>
              <a:rPr kumimoji="1" lang="en-US" altLang="ko-KR" b="1" dirty="0">
                <a:solidFill>
                  <a:srgbClr val="FF0000"/>
                </a:solidFill>
              </a:rPr>
              <a:t> 1,2,3,4,5</a:t>
            </a:r>
          </a:p>
          <a:p>
            <a:pPr algn="ctr"/>
            <a:r>
              <a:rPr kumimoji="1" lang="en-US" altLang="ko-KR" b="1" dirty="0">
                <a:solidFill>
                  <a:srgbClr val="FFFF00"/>
                </a:solidFill>
              </a:rPr>
              <a:t>3,4,9</a:t>
            </a:r>
            <a:endParaRPr kumimoji="1" lang="ko-KR" altLang="en-US" b="1" dirty="0">
              <a:solidFill>
                <a:srgbClr val="FFFF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8FB743-FD76-A840-8501-F1132A10FBAD}"/>
              </a:ext>
            </a:extLst>
          </p:cNvPr>
          <p:cNvSpPr txBox="1"/>
          <p:nvPr/>
        </p:nvSpPr>
        <p:spPr>
          <a:xfrm>
            <a:off x="5146836" y="4818238"/>
            <a:ext cx="1329447" cy="923330"/>
          </a:xfrm>
          <a:prstGeom prst="rect">
            <a:avLst/>
          </a:prstGeom>
          <a:solidFill>
            <a:schemeClr val="tx1">
              <a:alpha val="49000"/>
            </a:scheme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b="1" dirty="0">
                <a:solidFill>
                  <a:srgbClr val="FFC000"/>
                </a:solidFill>
              </a:rPr>
              <a:t>01D</a:t>
            </a:r>
            <a:r>
              <a:rPr kumimoji="1" lang="en-US" altLang="ko-KR" b="1" dirty="0">
                <a:solidFill>
                  <a:srgbClr val="FF0000"/>
                </a:solidFill>
              </a:rPr>
              <a:t> 6,7,8,9,10</a:t>
            </a:r>
          </a:p>
          <a:p>
            <a:pPr algn="ctr"/>
            <a:r>
              <a:rPr kumimoji="1" lang="en-US" altLang="ko-KR" b="1" dirty="0">
                <a:solidFill>
                  <a:srgbClr val="FFFF00"/>
                </a:solidFill>
              </a:rPr>
              <a:t>11,12</a:t>
            </a:r>
            <a:endParaRPr kumimoji="1" lang="ko-KR" altLang="en-US" b="1" dirty="0">
              <a:solidFill>
                <a:srgbClr val="FFFF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A2F682-2ADC-644A-AB25-924B9EA71B62}"/>
              </a:ext>
            </a:extLst>
          </p:cNvPr>
          <p:cNvSpPr txBox="1"/>
          <p:nvPr/>
        </p:nvSpPr>
        <p:spPr>
          <a:xfrm>
            <a:off x="4013563" y="4316891"/>
            <a:ext cx="638783" cy="646331"/>
          </a:xfrm>
          <a:prstGeom prst="rect">
            <a:avLst/>
          </a:prstGeom>
          <a:solidFill>
            <a:schemeClr val="tx1">
              <a:alpha val="49000"/>
            </a:scheme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b="1" dirty="0">
                <a:solidFill>
                  <a:srgbClr val="FFC000"/>
                </a:solidFill>
              </a:rPr>
              <a:t>01C</a:t>
            </a:r>
            <a:r>
              <a:rPr kumimoji="1" lang="en-US" altLang="ko-KR" b="1" dirty="0">
                <a:solidFill>
                  <a:srgbClr val="FFFF00"/>
                </a:solidFill>
              </a:rPr>
              <a:t> 10</a:t>
            </a:r>
            <a:endParaRPr kumimoji="1" lang="ko-KR" altLang="en-US" b="1" dirty="0">
              <a:solidFill>
                <a:srgbClr val="FFFF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394755B-AB86-2642-88B2-A620527272B8}"/>
              </a:ext>
            </a:extLst>
          </p:cNvPr>
          <p:cNvSpPr txBox="1"/>
          <p:nvPr/>
        </p:nvSpPr>
        <p:spPr>
          <a:xfrm>
            <a:off x="5811559" y="3290501"/>
            <a:ext cx="1036694" cy="923330"/>
          </a:xfrm>
          <a:prstGeom prst="rect">
            <a:avLst/>
          </a:prstGeom>
          <a:solidFill>
            <a:schemeClr val="tx1">
              <a:alpha val="49000"/>
            </a:scheme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b="1" dirty="0">
                <a:solidFill>
                  <a:srgbClr val="FFC000"/>
                </a:solidFill>
              </a:rPr>
              <a:t>01E</a:t>
            </a:r>
            <a:r>
              <a:rPr kumimoji="1" lang="en-US" altLang="ko-KR" b="1" dirty="0">
                <a:solidFill>
                  <a:srgbClr val="FF0000"/>
                </a:solidFill>
              </a:rPr>
              <a:t> 11,12</a:t>
            </a:r>
          </a:p>
          <a:p>
            <a:pPr algn="ctr"/>
            <a:r>
              <a:rPr kumimoji="1" lang="en-US" altLang="ko-KR" b="1" dirty="0">
                <a:solidFill>
                  <a:srgbClr val="FFFF00"/>
                </a:solidFill>
              </a:rPr>
              <a:t>5</a:t>
            </a:r>
            <a:endParaRPr kumimoji="1" lang="ko-KR" altLang="en-US" b="1" dirty="0">
              <a:solidFill>
                <a:srgbClr val="FFFF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BCBD33B-DF41-1146-A69B-C8AA953BE9D2}"/>
              </a:ext>
            </a:extLst>
          </p:cNvPr>
          <p:cNvSpPr txBox="1"/>
          <p:nvPr/>
        </p:nvSpPr>
        <p:spPr>
          <a:xfrm>
            <a:off x="7102411" y="3116541"/>
            <a:ext cx="594092" cy="646331"/>
          </a:xfrm>
          <a:prstGeom prst="rect">
            <a:avLst/>
          </a:prstGeom>
          <a:solidFill>
            <a:schemeClr val="tx1">
              <a:alpha val="49000"/>
            </a:scheme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b="1" dirty="0">
                <a:solidFill>
                  <a:srgbClr val="FFC000"/>
                </a:solidFill>
              </a:rPr>
              <a:t>01F</a:t>
            </a:r>
            <a:r>
              <a:rPr kumimoji="1" lang="en-US" altLang="ko-KR" b="1" dirty="0">
                <a:solidFill>
                  <a:srgbClr val="FFFF00"/>
                </a:solidFill>
              </a:rPr>
              <a:t>6</a:t>
            </a:r>
            <a:endParaRPr kumimoji="1" lang="ko-KR" altLang="en-US" b="1" dirty="0">
              <a:solidFill>
                <a:srgbClr val="FFFF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D4E3167-9CE3-4048-BB40-7EBE735CBB93}"/>
              </a:ext>
            </a:extLst>
          </p:cNvPr>
          <p:cNvSpPr txBox="1"/>
          <p:nvPr/>
        </p:nvSpPr>
        <p:spPr>
          <a:xfrm>
            <a:off x="2431350" y="5155032"/>
            <a:ext cx="823455" cy="369332"/>
          </a:xfrm>
          <a:prstGeom prst="rect">
            <a:avLst/>
          </a:prstGeom>
          <a:solidFill>
            <a:schemeClr val="tx1">
              <a:alpha val="49000"/>
            </a:scheme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b="1" dirty="0">
                <a:solidFill>
                  <a:srgbClr val="FFC000"/>
                </a:solidFill>
              </a:rPr>
              <a:t>01A</a:t>
            </a:r>
            <a:r>
              <a:rPr kumimoji="1" lang="en-US" altLang="ko-KR" b="1" dirty="0">
                <a:solidFill>
                  <a:srgbClr val="FFFF00"/>
                </a:solidFill>
              </a:rPr>
              <a:t> 8</a:t>
            </a:r>
            <a:endParaRPr kumimoji="1" lang="ko-KR" altLang="en-US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36784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2B1B891-9CD5-FE42-8C6A-F3EA100FBA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421283" y="-1421283"/>
            <a:ext cx="6857999" cy="970056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24B64F5-2972-EB47-806D-0F441223ECEF}"/>
              </a:ext>
            </a:extLst>
          </p:cNvPr>
          <p:cNvSpPr txBox="1"/>
          <p:nvPr/>
        </p:nvSpPr>
        <p:spPr>
          <a:xfrm>
            <a:off x="3223809" y="3429000"/>
            <a:ext cx="1329447" cy="646331"/>
          </a:xfrm>
          <a:prstGeom prst="rect">
            <a:avLst/>
          </a:prstGeom>
          <a:solidFill>
            <a:schemeClr val="tx1">
              <a:alpha val="49000"/>
            </a:scheme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b="1" dirty="0">
                <a:solidFill>
                  <a:srgbClr val="FFC000"/>
                </a:solidFill>
              </a:rPr>
              <a:t>02B</a:t>
            </a:r>
            <a:r>
              <a:rPr kumimoji="1" lang="en-US" altLang="ko-KR" b="1" dirty="0">
                <a:solidFill>
                  <a:srgbClr val="FF0000"/>
                </a:solidFill>
              </a:rPr>
              <a:t> 2,5</a:t>
            </a:r>
          </a:p>
          <a:p>
            <a:pPr algn="ctr"/>
            <a:r>
              <a:rPr kumimoji="1" lang="en-US" altLang="ko-KR" b="1" dirty="0">
                <a:solidFill>
                  <a:srgbClr val="FFFF00"/>
                </a:solidFill>
              </a:rPr>
              <a:t>3,9</a:t>
            </a:r>
            <a:endParaRPr kumimoji="1" lang="ko-KR" altLang="en-US" b="1" dirty="0">
              <a:solidFill>
                <a:srgbClr val="FFFF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707E52A-554E-9B43-A762-A1D5160A0E0C}"/>
              </a:ext>
            </a:extLst>
          </p:cNvPr>
          <p:cNvSpPr txBox="1"/>
          <p:nvPr/>
        </p:nvSpPr>
        <p:spPr>
          <a:xfrm>
            <a:off x="5115839" y="4807085"/>
            <a:ext cx="1329447" cy="646331"/>
          </a:xfrm>
          <a:prstGeom prst="rect">
            <a:avLst/>
          </a:prstGeom>
          <a:solidFill>
            <a:schemeClr val="tx1">
              <a:alpha val="49000"/>
            </a:scheme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b="1" dirty="0">
                <a:solidFill>
                  <a:srgbClr val="FFC000"/>
                </a:solidFill>
              </a:rPr>
              <a:t>02D</a:t>
            </a:r>
            <a:r>
              <a:rPr kumimoji="1" lang="en-US" altLang="ko-KR" b="1" dirty="0">
                <a:solidFill>
                  <a:srgbClr val="FF0000"/>
                </a:solidFill>
              </a:rPr>
              <a:t> 6,10</a:t>
            </a:r>
          </a:p>
          <a:p>
            <a:pPr algn="ctr"/>
            <a:r>
              <a:rPr kumimoji="1" lang="en-US" altLang="ko-KR" b="1" dirty="0">
                <a:solidFill>
                  <a:srgbClr val="FFFF00"/>
                </a:solidFill>
              </a:rPr>
              <a:t>11,12</a:t>
            </a:r>
            <a:endParaRPr kumimoji="1" lang="ko-KR" altLang="en-US" b="1" dirty="0">
              <a:solidFill>
                <a:srgbClr val="FFFF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9974E02-C651-AA45-A72A-C5D28A8A7C7C}"/>
              </a:ext>
            </a:extLst>
          </p:cNvPr>
          <p:cNvSpPr txBox="1"/>
          <p:nvPr/>
        </p:nvSpPr>
        <p:spPr>
          <a:xfrm>
            <a:off x="5115839" y="4132949"/>
            <a:ext cx="638783" cy="646331"/>
          </a:xfrm>
          <a:prstGeom prst="rect">
            <a:avLst/>
          </a:prstGeom>
          <a:solidFill>
            <a:schemeClr val="tx1">
              <a:alpha val="49000"/>
            </a:scheme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b="1" dirty="0">
                <a:solidFill>
                  <a:srgbClr val="FFC000"/>
                </a:solidFill>
              </a:rPr>
              <a:t>02C</a:t>
            </a:r>
            <a:r>
              <a:rPr kumimoji="1" lang="en-US" altLang="ko-KR" b="1" dirty="0">
                <a:solidFill>
                  <a:srgbClr val="FFFF00"/>
                </a:solidFill>
              </a:rPr>
              <a:t> 10</a:t>
            </a:r>
            <a:endParaRPr kumimoji="1" lang="ko-KR" altLang="en-US" b="1" dirty="0">
              <a:solidFill>
                <a:srgbClr val="FFFF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591498E-2FD3-E24F-92BF-3DAB55590EF8}"/>
              </a:ext>
            </a:extLst>
          </p:cNvPr>
          <p:cNvSpPr txBox="1"/>
          <p:nvPr/>
        </p:nvSpPr>
        <p:spPr>
          <a:xfrm>
            <a:off x="5780562" y="3279348"/>
            <a:ext cx="1036694" cy="646331"/>
          </a:xfrm>
          <a:prstGeom prst="rect">
            <a:avLst/>
          </a:prstGeom>
          <a:solidFill>
            <a:schemeClr val="tx1">
              <a:alpha val="49000"/>
            </a:scheme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b="1" dirty="0">
                <a:solidFill>
                  <a:srgbClr val="FFC000"/>
                </a:solidFill>
              </a:rPr>
              <a:t>02F</a:t>
            </a:r>
            <a:r>
              <a:rPr kumimoji="1" lang="en-US" altLang="ko-KR" b="1" dirty="0">
                <a:solidFill>
                  <a:srgbClr val="FF0000"/>
                </a:solidFill>
              </a:rPr>
              <a:t> </a:t>
            </a:r>
          </a:p>
          <a:p>
            <a:pPr algn="ctr"/>
            <a:r>
              <a:rPr kumimoji="1" lang="en-US" altLang="ko-KR" b="1" dirty="0">
                <a:solidFill>
                  <a:srgbClr val="FFFF00"/>
                </a:solidFill>
              </a:rPr>
              <a:t>5</a:t>
            </a:r>
            <a:endParaRPr kumimoji="1" lang="ko-KR" altLang="en-US" b="1" dirty="0">
              <a:solidFill>
                <a:srgbClr val="FFFF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BE41530-622C-9D4F-81C5-6789F2F33A75}"/>
              </a:ext>
            </a:extLst>
          </p:cNvPr>
          <p:cNvSpPr txBox="1"/>
          <p:nvPr/>
        </p:nvSpPr>
        <p:spPr>
          <a:xfrm>
            <a:off x="7022401" y="3219655"/>
            <a:ext cx="594092" cy="646331"/>
          </a:xfrm>
          <a:prstGeom prst="rect">
            <a:avLst/>
          </a:prstGeom>
          <a:solidFill>
            <a:schemeClr val="tx1">
              <a:alpha val="49000"/>
            </a:scheme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b="1" dirty="0">
                <a:solidFill>
                  <a:srgbClr val="FFC000"/>
                </a:solidFill>
              </a:rPr>
              <a:t>02G</a:t>
            </a:r>
            <a:r>
              <a:rPr kumimoji="1" lang="en-US" altLang="ko-KR" b="1" dirty="0">
                <a:solidFill>
                  <a:srgbClr val="FFFF00"/>
                </a:solidFill>
              </a:rPr>
              <a:t>6</a:t>
            </a:r>
            <a:endParaRPr kumimoji="1" lang="ko-KR" altLang="en-US" b="1" dirty="0">
              <a:solidFill>
                <a:srgbClr val="FFFF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312FB45-2500-D944-9F96-2E9FF002A9F8}"/>
              </a:ext>
            </a:extLst>
          </p:cNvPr>
          <p:cNvSpPr txBox="1"/>
          <p:nvPr/>
        </p:nvSpPr>
        <p:spPr>
          <a:xfrm>
            <a:off x="2431351" y="5016533"/>
            <a:ext cx="594092" cy="646331"/>
          </a:xfrm>
          <a:prstGeom prst="rect">
            <a:avLst/>
          </a:prstGeom>
          <a:solidFill>
            <a:schemeClr val="tx1">
              <a:alpha val="49000"/>
            </a:scheme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b="1" dirty="0">
                <a:solidFill>
                  <a:srgbClr val="FFC000"/>
                </a:solidFill>
              </a:rPr>
              <a:t>02A</a:t>
            </a:r>
            <a:r>
              <a:rPr kumimoji="1" lang="en-US" altLang="ko-KR" b="1" dirty="0">
                <a:solidFill>
                  <a:srgbClr val="FFFF00"/>
                </a:solidFill>
              </a:rPr>
              <a:t>8</a:t>
            </a:r>
            <a:endParaRPr kumimoji="1" lang="ko-KR" altLang="en-US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1976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851A9AE-0B40-4749-AAD9-007C786C15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421283" y="-1421283"/>
            <a:ext cx="6857999" cy="970056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F1CCF7E-030B-FF40-B095-A3127A417A68}"/>
              </a:ext>
            </a:extLst>
          </p:cNvPr>
          <p:cNvSpPr txBox="1"/>
          <p:nvPr/>
        </p:nvSpPr>
        <p:spPr>
          <a:xfrm>
            <a:off x="3208311" y="2266628"/>
            <a:ext cx="1329447" cy="646331"/>
          </a:xfrm>
          <a:prstGeom prst="rect">
            <a:avLst/>
          </a:prstGeom>
          <a:solidFill>
            <a:schemeClr val="tx1">
              <a:alpha val="49000"/>
            </a:scheme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b="1" dirty="0">
                <a:solidFill>
                  <a:srgbClr val="FFC000"/>
                </a:solidFill>
              </a:rPr>
              <a:t>03B</a:t>
            </a:r>
            <a:r>
              <a:rPr kumimoji="1" lang="en-US" altLang="ko-KR" b="1" dirty="0">
                <a:solidFill>
                  <a:srgbClr val="FF0000"/>
                </a:solidFill>
              </a:rPr>
              <a:t> 1,3,5</a:t>
            </a:r>
          </a:p>
          <a:p>
            <a:pPr algn="ctr"/>
            <a:r>
              <a:rPr kumimoji="1" lang="en-US" altLang="ko-KR" b="1" dirty="0">
                <a:solidFill>
                  <a:srgbClr val="FFFF00"/>
                </a:solidFill>
              </a:rPr>
              <a:t>3,9</a:t>
            </a:r>
            <a:endParaRPr kumimoji="1" lang="ko-KR" altLang="en-US" b="1" dirty="0">
              <a:solidFill>
                <a:srgbClr val="FFFF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9B5723-E4DB-BC40-BAFF-7257C9C878B0}"/>
              </a:ext>
            </a:extLst>
          </p:cNvPr>
          <p:cNvSpPr txBox="1"/>
          <p:nvPr/>
        </p:nvSpPr>
        <p:spPr>
          <a:xfrm>
            <a:off x="5100341" y="3644713"/>
            <a:ext cx="1329447" cy="646331"/>
          </a:xfrm>
          <a:prstGeom prst="rect">
            <a:avLst/>
          </a:prstGeom>
          <a:solidFill>
            <a:schemeClr val="tx1">
              <a:alpha val="49000"/>
            </a:scheme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b="1" dirty="0">
                <a:solidFill>
                  <a:srgbClr val="FFC000"/>
                </a:solidFill>
              </a:rPr>
              <a:t>03D</a:t>
            </a:r>
            <a:r>
              <a:rPr kumimoji="1" lang="en-US" altLang="ko-KR" b="1" dirty="0">
                <a:solidFill>
                  <a:srgbClr val="FF0000"/>
                </a:solidFill>
              </a:rPr>
              <a:t> 6,7,10</a:t>
            </a:r>
          </a:p>
          <a:p>
            <a:pPr algn="ctr"/>
            <a:r>
              <a:rPr kumimoji="1" lang="en-US" altLang="ko-KR" b="1" dirty="0">
                <a:solidFill>
                  <a:srgbClr val="FFFF00"/>
                </a:solidFill>
              </a:rPr>
              <a:t>11,12</a:t>
            </a:r>
            <a:endParaRPr kumimoji="1" lang="ko-KR" altLang="en-US" b="1" dirty="0">
              <a:solidFill>
                <a:srgbClr val="FFFF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465F31-D147-BA42-B8B4-5EC1091F3135}"/>
              </a:ext>
            </a:extLst>
          </p:cNvPr>
          <p:cNvSpPr txBox="1"/>
          <p:nvPr/>
        </p:nvSpPr>
        <p:spPr>
          <a:xfrm>
            <a:off x="5100341" y="2955575"/>
            <a:ext cx="638783" cy="646331"/>
          </a:xfrm>
          <a:prstGeom prst="rect">
            <a:avLst/>
          </a:prstGeom>
          <a:solidFill>
            <a:schemeClr val="tx1">
              <a:alpha val="49000"/>
            </a:scheme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b="1" dirty="0">
                <a:solidFill>
                  <a:srgbClr val="FFC000"/>
                </a:solidFill>
              </a:rPr>
              <a:t>03C</a:t>
            </a:r>
            <a:r>
              <a:rPr kumimoji="1" lang="en-US" altLang="ko-KR" b="1" dirty="0">
                <a:solidFill>
                  <a:srgbClr val="FFFF00"/>
                </a:solidFill>
              </a:rPr>
              <a:t> 10</a:t>
            </a:r>
            <a:endParaRPr kumimoji="1" lang="ko-KR" altLang="en-US" b="1" dirty="0">
              <a:solidFill>
                <a:srgbClr val="FFFF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2F1BFD-C979-E946-AE71-4ACB0CD5B2D8}"/>
              </a:ext>
            </a:extLst>
          </p:cNvPr>
          <p:cNvSpPr txBox="1"/>
          <p:nvPr/>
        </p:nvSpPr>
        <p:spPr>
          <a:xfrm>
            <a:off x="5765064" y="2116976"/>
            <a:ext cx="1036694" cy="646331"/>
          </a:xfrm>
          <a:prstGeom prst="rect">
            <a:avLst/>
          </a:prstGeom>
          <a:solidFill>
            <a:schemeClr val="tx1">
              <a:alpha val="49000"/>
            </a:scheme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b="1" dirty="0">
                <a:solidFill>
                  <a:srgbClr val="FFC000"/>
                </a:solidFill>
              </a:rPr>
              <a:t>03F</a:t>
            </a:r>
            <a:r>
              <a:rPr kumimoji="1" lang="en-US" altLang="ko-KR" b="1" dirty="0">
                <a:solidFill>
                  <a:srgbClr val="FF0000"/>
                </a:solidFill>
              </a:rPr>
              <a:t> 11</a:t>
            </a:r>
          </a:p>
          <a:p>
            <a:pPr algn="ctr"/>
            <a:r>
              <a:rPr kumimoji="1" lang="en-US" altLang="ko-KR" b="1" dirty="0">
                <a:solidFill>
                  <a:srgbClr val="FFFF00"/>
                </a:solidFill>
              </a:rPr>
              <a:t>5</a:t>
            </a:r>
            <a:endParaRPr kumimoji="1" lang="ko-KR" altLang="en-US" b="1" dirty="0">
              <a:solidFill>
                <a:srgbClr val="FFFF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B798C14-6F2F-9B46-AE8A-56B9D02AC0B1}"/>
              </a:ext>
            </a:extLst>
          </p:cNvPr>
          <p:cNvSpPr txBox="1"/>
          <p:nvPr/>
        </p:nvSpPr>
        <p:spPr>
          <a:xfrm>
            <a:off x="7765351" y="1601403"/>
            <a:ext cx="594092" cy="646331"/>
          </a:xfrm>
          <a:prstGeom prst="rect">
            <a:avLst/>
          </a:prstGeom>
          <a:solidFill>
            <a:schemeClr val="tx1">
              <a:alpha val="49000"/>
            </a:scheme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b="1" dirty="0">
                <a:solidFill>
                  <a:srgbClr val="FFC000"/>
                </a:solidFill>
              </a:rPr>
              <a:t>03G</a:t>
            </a:r>
            <a:r>
              <a:rPr kumimoji="1" lang="en-US" altLang="ko-KR" b="1" dirty="0">
                <a:solidFill>
                  <a:srgbClr val="FFFF00"/>
                </a:solidFill>
              </a:rPr>
              <a:t>6</a:t>
            </a:r>
            <a:endParaRPr kumimoji="1" lang="ko-KR" altLang="en-US" b="1" dirty="0">
              <a:solidFill>
                <a:srgbClr val="FFFF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B90FB8-F428-BB40-AA66-3119D230DE1B}"/>
              </a:ext>
            </a:extLst>
          </p:cNvPr>
          <p:cNvSpPr txBox="1"/>
          <p:nvPr/>
        </p:nvSpPr>
        <p:spPr>
          <a:xfrm>
            <a:off x="1601097" y="4152545"/>
            <a:ext cx="594092" cy="646331"/>
          </a:xfrm>
          <a:prstGeom prst="rect">
            <a:avLst/>
          </a:prstGeom>
          <a:solidFill>
            <a:schemeClr val="tx1">
              <a:alpha val="49000"/>
            </a:scheme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b="1" dirty="0">
                <a:solidFill>
                  <a:srgbClr val="FFC000"/>
                </a:solidFill>
              </a:rPr>
              <a:t>03A</a:t>
            </a:r>
            <a:r>
              <a:rPr kumimoji="1" lang="en-US" altLang="ko-KR" b="1" dirty="0">
                <a:solidFill>
                  <a:srgbClr val="FFFF00"/>
                </a:solidFill>
              </a:rPr>
              <a:t>8</a:t>
            </a:r>
            <a:endParaRPr kumimoji="1" lang="ko-KR" altLang="en-US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63216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1554</TotalTime>
  <Words>331</Words>
  <Application>Microsoft Macintosh PowerPoint</Application>
  <PresentationFormat>A4 용지(210x297mm)</PresentationFormat>
  <Paragraphs>185</Paragraphs>
  <Slides>18</Slides>
  <Notes>18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3" baseType="lpstr">
      <vt:lpstr>맑은 고딕</vt:lpstr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손희덕</dc:creator>
  <cp:lastModifiedBy>손희덕</cp:lastModifiedBy>
  <cp:revision>19</cp:revision>
  <dcterms:created xsi:type="dcterms:W3CDTF">2018-11-26T03:16:05Z</dcterms:created>
  <dcterms:modified xsi:type="dcterms:W3CDTF">2018-11-29T13:02:57Z</dcterms:modified>
</cp:coreProperties>
</file>